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LORD reigns, he is clothed with majesty; the LORD is clothed with strength, wherewith he has girded himself: the world also is established, that it cannot be move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LORD reigns, he is clothed with majesty; the LORD is clothed with strength, wherewith he has girded himself: the world also is established, that it cannot be move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LORD reigns, he is clothed with majesty; the LORD is clothed with strength, wherewith he has girded himself: the world also is established, that it cannot be mov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our throne is established of old: you are from everlasting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floods have lifted up, O LORD, the floods have lifted up their voice; the floods lift up their wave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LORD on high is mightier than the noise of many waters, yea, than the mighty waves of the sea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LORD on high is mightier than the noise of many waters, yea, than the mighty waves of the sea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r testimonies are very sure: holiness becomes yours house, O LORD, for ever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r testimonies are very sure: holiness becomes yours house, O LORD, for ev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ராஜரிகம்பண்ணுகிறார்; மகத்துவத்தை அணிந்துகொண்டிருக்கிறார்; கர்த்தர் பராக்கிரம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ணிந்து, அவர் அதைக் கச்சையாகக் கட்டிக்கொண்டிருக்கிறார்; ஆதலால் பூச்சக்கரம் அசையாத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பெற்ற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சிங்காசனம் பூர்வமுதல் உறுதியானது; நீர் அநாதியாய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திகள் எழும்பின; நதிகள் இரைச்சலிட்டு எழும்பின; நதிகள் அலைதிரண்டு எழும்பின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ளான தண்ணீர்களின் இரைச்சலைப்பார்க்கிலும், சமுத்திரத்தின் வலுமையான அலைகளைப்பார்க்கி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் உன்னதத்திலே வல்லமையுள்ள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சாட்சிகள் மிகவும் உண்மையுள்ளவைகள்; கர்த்தாவே, பரிசுத்தமானது நித்தியநாளாக உமது ஆலய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லங்கார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2026-09-17T05:44:18Z</dcterms:created>
  <dcterms:modified xsi:type="dcterms:W3CDTF">2026-09-17T05:44:18Z</dcterms:modified>
  <dc:title>சங்கீதம் : 93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