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ினிமித்தம், உங்களில் அநேகர் பலவீனரும் வியாதியுள்ளவர்களுமாயிருக்கிறார்கள்; அநேகர் நித்திரையும் அடைந்த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ம்மை நாமே நிதானித்து அறிந்தால் நாம் நியாயந்தீர்க்கப்ப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, என் சகோதரரே, நீங்கள் போஜனம்பண்ணக் கூடிவரும்போது, ஒருவருக்காக ஒருவர் காத்தி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ிறிஸ்துவைப் பின்பற்றுகிறதுபோல, நீங்கள் என்னைப் பின்பற்றுகிறவர்களாய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 புருஷனும் தன் தலையைக் கனவீனப்படுத்த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 புருஷனும் தன் தலையைக் கனவீனப்படுத்த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ருஷன் ஸ்திரீயிலிருந்து தோன்றினவனல்ல, ஸ்திரீயே புருஷனிலிருந்து தோன்றினவ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ருஷன் ஸ்திரீக்காகச் சிருஷ்டிக்கப்பட்டவனல்ல, ஸ்திரீயே புருஷனுக்காகச் சிருஷ்டிக்கப்பட்டவ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ூதர்களினிமித்தம் ஸ்திரீயானவள் தலையின்மேல் முக்காடிட்டுக்கொள்ள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ூதர்களினிமித்தம் ஸ்திரீயானவள் தலையின்மேல் முக்காடிட்டுக்கொள்ள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கர்த்தருக்குள் ஸ்திரீயில்லாமல் புருஷனுமில்லை, புருஷனில்லாமல் ஸ்திரீய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 இலட்சணமாயிருக்குமோ என்று உங்களுக்குள்ளே நிதானி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 இலட்சணமாயிருக்குமோ என்று உங்களுக்குள்ளே நிதானித்த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ருஷன் மயிரை நீளமாய் வளர்க்கிறது அவனுக்கு கனவீனமாயிருக்கிறதெ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 அப்படிப்பட்ட வழக்கமில்லையென்று அறிய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 அப்படிப்பட்ட வழக்கமில்லையென்று அறிய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ில் உத்தமர்கள் இன்னாரென்று வெளியாகும்படிக்கு மார்க்கபேதங்களும் உங்களுக்குள்ளே உண்டாயிருக்கவேண்டியத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ஓரிடத்தில் கூடிவரும்போது, அவனவன் தன்தன் சொந்த போஜனத்தை முந்திச் சாப்பிடுகிறான்; ஒருவன் பசியாயிருக்கிறான், ஒருவன் வெறியாயிருக்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ும் தன்னைத்தானே சோதித்தறிந்து, இந்த அப்பத்தில் புசித்து, இந்தப் பாத்திரத்தில் பானம்பண்ணக்கடவ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જ તમારા જૂથમાં ઘણા બધા બિમાર અને અશક્ત છે. અને ઘણા બધા મરણને શરણ થ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જો આપણે આપણી જાતને મૂલવીએ, તો દેવ આપણો ન્યાય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ંતુ જ્યારે પ્રભુ આપણને મૂલવે છે, ત્યારે તે આપણને સાચો માર્ગ બતાવવા સજા કરે છે. જગતના અન્ય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આપણને દોષિત ઠરાવવામાં ન આવે તેથી તે આ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થી, મારા ભાઈઓ અને બહેનો, જ્યારે તમે ભોજન માટે મળો ત્યારે તમે એકબીજાની રાહ જુ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ો કોઈ વ્યક્તિ અતિશય ભૂખી થઈ જાય, તો તેણે તેના ઘરે જમી લેવું જોઈએ. દેવનો ન્યાય તમારા એક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વા પર ન તોળાય તેથી આ કરો. જ્યારે હું આવું ત્યારે બીજી બાબતો અંગે તમારે શું કરવું તે તમને જણ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મ હું ખ્રિસ્તના નમૂનાને અનુસરું છું તેમ તમે મને અનુસ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રેક બાબતોમાં તમે મને યાદ કરો છો તેથી હું તમારાં વખાણ કરું છું. જે શિક્ષણ મેં તમને આપ્યું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ચુસ્તતાથી અનુસ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તમે આ જાણો એમ હું ઈચ્છું છું: દરેક પુરુંષનું શિર ખ્રિસ્ત છે. અને સ્ત્રીનું શિર પુરુંષ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ખ્રિસ્તનું શિર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ોઈ પણ પુરુંષ દેવ તરફથી પ્રબોધકરતાં કે પ્રાર્થના કરતી વખતે માથું ઢાંકેલું રાખે તો ત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થાનું અપમ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જે કોઈ પણ સ્ત્રી ઉઘાડા માથે દેવની પ્રાર્થના કે પ્રબોધ કરતી હોય તો તેના માથાનું અપમ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માથુ ઢાંકેલું રાખવું જોઈએ. જો તે તેનું માથુ ઢાંકતી નથી તો તે સ્ત્રી પેલી સ્ત્રી જેવી જ છે જ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કેશ કપાવી નાખ્ય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કોઈ સ્ત્રી પોતાનું મસ્તક ઢાંકતી ન હોય તો તેણે પોતાના માથાનાં બધાંજ વાળ કપાવી નાખવા જોઈએ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 માટે વાળ કપાવવા અને માથુ મુંડાવવું શરમજનક હોય, તો પછી તેણે તેનું મસ્તક ઢાંક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પુરુંષે તેનું માથુ ન ઢાકવું જોઈએ. શા માટે? કારણ કે તે દેવનો મહિમા છે અને તેને દેવ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માં આવ્યો છે. પરંતુ સ્ત્રી પુરુંષનો મહિમ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ુરુંષ સ્ત્રીમાંથી આવ્યો નથી, પરંતુ સ્ત્રી પુરુંષમાંથી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પુરુંષને સ્ત્રી માટે નહિ, પરંતુ સ્ત્રીને પુરુંષ માટે બનાવ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સ્ત્રીએ પોતાની આધીનતા દર્શાવવા માટે પોતાનું માથુ ઢાંકેલું રાખવું જોઈએ. દૂતોને કારણે પણ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પ્રભુમાં તો સ્ત્રી પુરુંષ માટે, અને પુરુંષ સ્ત્રી માટે મહત્વપૂર્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 સત્ય છે કારણ કે સ્ત્રી પુરુંષમાંથી ઉદભવી પણ પુરુંષ સ્ત્રીમાંથી જન્મ્યો. ખરેખર, દરેક દેવ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ભ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રા પોતાના માટે નિર્ણય કરો: માથા પર કશું પણ ઢાંક્યા વગર સ્ત્રી દેવની પ્રાર્થના કરે ત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ુદરત પોતે તમને શીખવે છે કે લાંબા દેશ પુરુંષ માટે શોભાસ્પદ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લાંખા કેશ સ્ત્રી માટે માનદાયક છે. તેના મસ્તકને ઢાંકવા માટે સ્ત્રીને લાંબા કેશ આપ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ેટલાએક લોકો હજુ પણ આ બાબત અંગે દલીલ કરવા ઈચ્છે છે. પરંતુ અમે કે દેવની મંડળીઓ આ લોકો જે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 છે તેને સ્વીકા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 બાબતો વિષે હવે હું જે કહી રહ્યો છું તેમાં હું તમારી પ્રશંસા કરતો નથી. તમારી સભાઓ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કર્તા બનવાને બદલે તમને નુકસાનકર્તા બ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્રથમ તો હું સાંભળું છું કે જ્યારે તમે મંડળીમાં એકઠા થાઓ ત્યારે તમારામાં ભાગલા પડેલ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ાંથી કેટલીક બાબતોને હું માન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રામાં મતભેદ હોય તે જરુંરી પણ છે. જેથી કરીને ખરેખર તમે જે કરી રહ્યા છો તે સ્પષ્ટ થ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્યારે તમે બધા જ ભેગા થાવ, ત્યારે તમે વાસ્તવમાં આવું સાચું પ્રભુનું ભોજનખા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શાથી? કારણ કે તમે જ્યારે ભોજન ખાવા બેસો છો તો તમે બીજાની પ્રતિક્ષા કરતા જ નથી. કેટલાએક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તું ખાવા કે પીવા માટે મેળવી શકતા નથી, તે કેટલાએક લોકો વધારે મેળવે છે તો તે છાટકા બ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ે તમારા પોતાના ઘરોમાં પણ ખાઈ-પી શકો છો! એમ લાગે છે કે તમે એમ માનો છો કે દેવની મંડળી મહત્વ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જ નહિ. જે લોકો દરિદ્રી છે તેમને તમે શરમમાં નાખો છો. મારે તમને શું કહેવું? શું મારે આમ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પ્રશંસા કરવી? હું તમારી પ્રશંસા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 ઉપદેશ મેં પ્રભુ પાસેથી પ્રાપ્ત કર્યો છે, તે જ ઉપદેશ મેં તમને આપ્યો છે: જે રાત્રે પ્રભુ ઈસ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નાખવા માટે સોંપવામાં આવ્યો, ત્યારે તેણે રોટલી લી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તેના માટે સ્તુતિ કરી. પછી તેણે રોટલીના ભાગ પાડ્યા અને કહ્યું કે, “આ મારું શરીર છે; ત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છે. મને યાદ કરવા માટે એમ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જ રીતે, જમી લીધા પછી, ઈસુએ દ્રાક્ષારસનો પ્યાલો લીધો. ઈસુએ કહ્યું કે, “આ દ્રાક્ષારસ દેવનો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તરફનો નવો કરાર પ્રસ્થાપિત કરે છે. આ નવા કરારનો મારા રક્ત વડે પ્રારંભ થાય છે. જ્યારે તમ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ઓ ત્યારેં મને યાદ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રેક વખતે જ્યારે તમે આ રોટલી ખાવ અને આ પ્યાલામાંથી પીઓ ત્યારે પ્રભુનું પુનરાગમન થાય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મૃત્યુનો પ્રચ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ો કોઈ વ્યક્તિ અયોગ્ય રીતે રોટલી ખાય કે પ્રભુનો પ્યાલો પીએ તો તે વ્યક્તિ પ્રભુના શરીર અને રક્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ંદ્ધ પાપ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રેક વ્યક્તિએ રોટલી ખાતા અને પ્યાલો પીતા પહેલા પોતાનું અંતઃકરણ તપાસ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ો વ્યક્તિ શરીરને ઓળખ્યા વગર રોટલી ખાય છે અથવા પીએ છે, તો તે વ્યક્તિને ખાધાથી તથા પીધાથી દોષ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રાવ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2026-10-21T10:25:18Z</dcterms:created>
  <dcterms:modified xsi:type="dcterms:W3CDTF">2026-10-21T10:25:18Z</dcterms:modified>
  <dc:title>૧ કરિંથીઓને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