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presProps" Target="presProps.xml"/>
  <Relationship Id="rId92" Type="http://schemas.openxmlformats.org/officeDocument/2006/relationships/viewProps" Target="viewProps.xml"/>
  <Relationship Id="rId9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ள் ஏறிப்போய், அவனை தேவனுடைய மனுஷன் கட்டிலின்மேல் வைத்து, அவன் வைக்கப்பட்ட அறையின் கதவைப் பூட்டிக் கொண்டுபோ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வீட்டிற்குள் வந்தபோது, இதோ, அந்தப் பிள்ளை அவன் கட்டிலின்மேல் செத்துக்கிட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ள்ளே போய்த் தங்கள் இருவருக்கும் பின்னாக அவன் கதவைப் பூட்டி, கர்த்தரை நோக்கி வேண்டுதல் செய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ள் உள்ளே போய், அவன் பாதத்திலே விழுந்து, தரைமட்டும் பணிந்து, தன் குமாரனை எடுத்துக் கொண்டு வெளியே போன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நாள் அவன் அங்கே வந்து, அந்த அறைவீட்டிலே தங்கி, அங்கே படுத்துக்கொண்டிரு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அவளைக் கூப்பிடு என்றான்; அவளைக் கூப்பிட்ட போது, அவள் வந்து வாசற்படியிலே நின்ற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அவர்களுக்கு முன்பாக அதை வைத்தான்; கர்த்தருடைய வார்த்தையின்படியே அவர்கள் சாப்பிட்டதுமன்றி மீதியும் இருந்த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ஸ்திரீ கர்ப்பந்தரித்து, எலிசா தன்னோடே சொன்னபடி, ஒரு உற்பத்திகாலத்திட்டத்தில் ஒரு குமாரனை பெற்றா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 பிள்ளை வளர்ந்தான், ஒரு நாள் அவன் அறுப்பறுக்கிறவர்களிடத்திலிருந்த தன் தகப்பனண்டைக்குப் போயிருக்கும்போ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അപ്പനോടു: എന്റെ തല, എന്റെ തല എന്നു പറഞ്ഞു. അവൻ ഒരു ബാല്യക്കാരനോടു: ഇവനെ എടുത്തു അമ്മ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കൊണ്ടു പോ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അവനെ എടുത്തു അവന്റെ അമ്മയുടെ അടുക്കൽ കെണ്ടുചെന്നു; അവൻ ഉച്ചവരെ അവളുടെ മടിയിൽ ഇരുന്ന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പ്പോൾ അവൾ കയറിച്ചെന്നു അവനെ ദൈവപുരുഷന്റെ കട്ടിലിന്മേൽ കിടത്തി വാതിൽ അടെച്ചു പുറത്തി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ിന്നെ അവൾ തന്റെ ഭർത്താവിനെ വിളിച്ചു: ഞാൻ വേഗത്തിൽ ദൈവപുരുഷന്റെ അടുക്കലോളം പോയിവര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ഒരു ബാല്യക്കാരനെയും ഒരു കഴുതയെയും അയച്ചുതര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തിന്നു അവൻ: ഇന്നു നീ അവന്റെ അടുക്കൽ പോകുന്നതു എന്തിന്നു? ഇന്നു അമാവാസ്യയല്ല, ശബ്ബത്തും അല്ല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വേണ്ടതില്ല എന്നു അവൾ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ങ്ങനെ അവൾ കഴുതപ്പുറത്തു കോപ്പിട്ടു കയറി ബാല്യക്കാരനോടു: നല്ലവണ്ണം തെളിച്ചുവിടുക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ല്ലാതെ വഴിയിൽ എവിടെയും നിർത്തരു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ൾ ചെന്നു കർമ്മേൽപർവ്വതത്തിൽ ദൈവപുരുഷന്റെ അടുക്കൽ എത്തി; ദൈവപുരുഷൻ അവളെ ദൂരത്തുകണ്ടപ്പോൾ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്യക്കാരനായ ഗേഹസിയോടു: അതാ, ശൂനേംകാരത്തി വരുന്നു; നീ ഓടിച്ചെന്നു അവളെ എതിരേറ്റ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ുഖം തന്നേയോ? ഭർത്താവു സുഖമായിരിക്കുന്നുവോ? ബാലന്നു സുഖമുണ്ടോ എന്നു അവളോടു ചോദിക്ക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സുഖം തന്നേ എന്നു അവൾ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ൾ പർവ്വതത്തിൽ ദൈവപുരുഷന്റെ അടുക്കൽ എത്തിയപ്പോൾ അവന്റെ കാൽ പിടിച്ചു; ഗേഹസി അവളെ മാറ്റ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ത്തുചെന്നാറെ ദൈവപുരുഷൻ: അവളെ വിടുക; അവൾക്കു വലിയ മനോവ്യസനം ഉണ്ടു; യഹോവ അതു എന്നെ അറിയ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െ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ഞാൻ യജമാനനോടു ഒരു മകനെ ചോദിച്ചിരുന്നുവോ? എന്നെ ചതിക്കരുതേ എന്നു ഞാൻ പറഞ്ഞില്ലയോ എന്നു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ഉടനെ അവൻ ഗേഹസിയോടു: നീ അര കെട്ടി എന്റെ വടിയും കയ്യിൽ എടുത്തുപോക; നീ ആരെ എങ്കിലും കണ്ടാൽ വന്ദ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രുതു; നിന്നെ വന്ദനം ചെയ്താൽ പ്രതിവന്ദനം പറകയും അരുതു; എന്റെ വടി ബാലന്റെ മുഖത്തു വെക്ക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ന്നാൽ ബാലന്റെ അമ്മ യഹോവയാണ, നിന്റെ ജീവനാണ, ഞാൻ നിന്നെ വിടുകയില്ല എന്നു പറഞ്ഞു; അങ്ങനെ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ു അവളോടുകൂടെ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്രവാചകശിഷ്യന്മാരുടെ ഭാര്യമാരിൽ ഒരുത്തി എലീശയോടു നിലവിളിച്ചു: നിന്റെ ദാസനായ എന്റെ ഭ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പോയി; നിന്റെ ദാസൻ യഹോവാഭക്തനായിരുന്നു എന്നു നിനക്കറിയാമല്ലോ; ഇപ്പോൾ കടക്കാരൻ എന്റെ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ളെ പിടിച്ചു അടിമകളാക്കുവാൻ വന്ന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ലീശ അവളോടു: ഞാൻ നിനക്കു വേണ്ടി എന്തു ചെയ്യേണം? പറക; വീട്ടിൽ നിനക്കു എന്തുള്ള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ഭരണി എണ്ണയല്ലാതെ അടിയന്റെ വീട്ടിൽ മറ്റൊന്നും ഇല്ല എന്നു അവൾ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ഗേഹസി അവർക്കു മുമ്പായി ചെന്നു വടി ബാലന്റെ മുഖത്തു വെച്ചു; എങ്കിലും ഒരു അനക്കമോ ഉണർച്ചയ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ല്ല; അതുകൊണ്ടു അവൻ അവനെ എതിരേല്പാൻ മടങ്ങിവന്നു: ബാലൻ ഉണർന്നില്ല എന്ന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ിന്നു അവൻ: നീ ചെന്നു നിന്റെ അയൽക്കാരോടൊക്കെയും വെറുമ്പാത്രങ്ങൾ വായ്പ വാങ്ങുക; പാത്ര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വായിര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എലീശാ വീട്ടിൽ വന്നപ്പോൾ തന്റെ കട്ടിലിന്മേൽ ബാലൻ മരിച്ചുകിടക്കുന്നതു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ിന്നെ നീയും നിന്റെ മക്കളും അകത്തു കയറി വാതിൽ അടെച്ചു പാത്രങ്ങളിലൊക്കെയും പകർന്നു, നിറഞ്ഞ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തു ഒരു ഭാഗത്തുമാറ്റിവെക്കു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താനും ബാലനും മാത്രം അകത്തു ഉണ്ടായിരിക്കെ അവൻ വാതിൽ അടെച്ചു യഹോവയോടു പ്രാർത്ഥ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ൾ അവനെ വിട്ടു ചെന്നു തന്റെ മക്കളോടുകൂടെ അകത്തു കടന്നു വാതിൽ അടെച്ചു; അവർ അവള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ത്രങ്ങളെ വെച്ചുകൊടുക്കയും അവൾ പകര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പിന്നെ അവൻ കയറി ബാലന്റെ മേൽ കിടന്നു; തന്റെ വായ് ബാലന്റെ വായ്മേലും തന്റെ കണ്ണു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ണിന്മേലും തന്റെ ഉള്ളംകൈകൾ അവന്റെ ഉള്ളം കൈകളിന്മേലും വെച്ചു അവന്റെമേൽ കവിണ്ണുകിടന്നപ്പോൾ ബാല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ഹത്തിന്നു ചൂടു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ാത്രങ്ങൾ നിറഞ്ഞശേഷം അവൾ തന്റെ മകനോടു: ഇനിയും പാത്രം കൊണ്ടുവരിക എന്നു പറഞ്ഞു. അവൻ അവളോടു: പ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ഇല്ല എന്നു പറഞ്ഞു. അപ്പോൾ എണ്ണ നിന്ന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ൾ ചെന്നു ദൈവപുരുഷനോടു വസ്തുത അറിയിച്ചു. നീ പോയി എണ്ണ വിറ്റു കടം വീട്ടി ശേഷിപ്പുകൊണ്ടു നീ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ളും ഉപജീവനും കഴിച്ചുകൊൾ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ൻ ഇറങ്ങി മുറിയിൽ അങ്ങോട്ടും ഇങ്ങോട്ടും ഒന്നു നടന്നിട്ടു പിന്നെയും കയറി അവന്റെ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വിണ്ണുകിടന്നു; അപ്പോൾ ബാലൻ ഏഴു പ്രാവശ്യം തുമ്മി കണ്ണു തുറ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ഒരു ദിവസം എലീശാ ശൂനേമിലേക്കു പോയി; അവിടെ ധനികയായോരു സ്ത്രി ഉണ്ടായിരുന്നു; അവൾ അവനെ ഭക്ഷണ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േണം എന്നു നിർബ്ബന്ധിച്ചു. പിന്നെത്തേതിൽ അവൻ ആ വഴി പോകുമ്പോഴൊക്കെയും ഭക്ഷണത്തിന്നു അവിടെ കയറ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ൻ ഗേഹസിയെ വിളിച്ചു; ശൂനേംകാരത്തിയെ വിളിക്ക എന്നു കല്പിച്ചു; അവൻ അവളെ വിളിച്ചു. അവൾ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വന്നപ്പോൾ അവൻ: നിന്റെ മകനെ എടുത്തുകൊണ്ടു പോയ്ക്കൊൾ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ൾ തന്റെ ഭർത്താവിനോടു: നമ്മുടെ വഴിയായി കൂടക്കൂടെ കടന്നുപോകുന്ന ഈയാൾ വിശുദ്ധനായോരു ദൈവപുരുഷ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ഞാൻ കാണ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ൾ അകത്തുചെന്നു അവന്റെ കാൽക്കൽ സാഷ്ടാംഗം വീണു നമസ്കരിച്ചു തന്റെ മകനെ എടുത്തു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ാം ചുവരോടുകൂടിയ ചെറിയോരു മാളികമുറി പണിതുണ്ടാക്കുക; അതിൽ അവന്നു ഒരു കട്ടിലും ഒരു മേശയ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ൽക്കാലിയും ഒരു നിലവിളക്കും വെക്കുക; അവൻ നമ്മുടെ അടുക്കൽ വരുമ്പോൾ അവന്നു അവിടെ കയറി പാർക്കാമ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നന്തരം എലീശാ ഗില്ഗാലിൽ പോയി; അന്നു ദേശത്തു ക്ഷാമം ഉണ്ടായിരുന്നു; പ്രവാചകശിഷ്യന്മാർ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ിൽ ഇരിക്കുമ്പോൾ അവൻ തന്റെ ബാല്യക്കാരനോടു: നീ വലിയ കലം അടുപ്പത്തു വെച്ചു പ്രവാചകശിഷ്യന്മാ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യസം ഉണ്ടാക്കു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ന്നെ ഒരു ദിവസം അവൻ അവിടെ വരുവാൻ ഇടയായി; അവൻ ആ മാളികമുറിയിൽ കയറി അവിടെ കിടന്നു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ഒരുത്തൻ ചീര പറിപ്പാൻ വയലിൽ ചെന്നു ഒരു കാട്ടുവള്ളി കണ്ടു മടിനിറയ പേച്ചുര പറിച്ചു കൊണ്ടുവന്ന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ായ്കയാൽ അരിഞ്ഞു പായസക്കലത്തിൽ 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വർ അതു ആളുകൾക്കു വിളമ്പി; അവർ പായസം കുടിക്കുമ്പോൾ നിലവിളിച്ചു; ദൈവപുരുഷനായുള്ളോവേ കലത്തിൽ മര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തന്റെ ബാല്യക്കാരനായ ഗേഹസിയോടു: ശൂനേംകാരത്തിയെ വിളിക്ക എന്നു പറഞ്ഞു. അവൻ അവളെ വിളിച്ചു.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മുമ്പിൽ വന്ന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വർക്കു കുടിപ്പാൻ കഴിഞ്ഞില്ല. മാവു കൊണ്ടുവരുവിൻ എന്നു അവൻ പറഞ്ഞു അതു കലത്തിൽ ഇട്ടു: ആളുക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മ്പികൊടുക്ക എന്നു പറഞ്ഞു. പിന്നെ ദൂഷ്യമായുള്ളതൊന്നും കലത്തിൽ ഉണ്ടാ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അവനോടു: നീ ഇത്ര താല്പര്യത്തോടെയൊക്കെയും ഞങ്ങൾക്കു വേണ്ടി കരുതിയല്ലോ? നിനക്കു വേണ്ടി എ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ം? രാജാവിനോടോ സേനാധിപതിയോടോ നിനക്കു വേണ്ടി വല്ലതും പറയേണ്ടതുണ്ടോ എന്നു നീ അവളോടു ചോദിക്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അതിന്നു അവൾ: ഞാൻ സ്വജനത്തിന്റെ മദ്ധ്യേ വസ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നന്തരം ബാൽ-ശാലീശയിൽനിന്നു ഒരാൾ ദൈവപുരുഷന്നു ആദ്യഫലമായിട്ടു ഇരുപതു യവത്തപ്പവും മലരും പൊക്കണ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. ജനത്തിന്നു അതു തിന്മാൻ കൊടുക്ക എന്നു അവ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അവൾക്കു വേണ്ടി എന്തുചെയ്യാമെന്നു അവൻ ചോദിച്ചതിന്നു ഗേഹസി: അവൾക്കു മകനില്ലല്ലോ; അവ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ർത്താവു വൃദ്ധനും ആ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ളെ വിളിക്ക എന്നു അവൻ പറഞ്ഞു. അവൻ അവളെ വിളിച്ചപ്പോൾ അവൾ വാതിൽക്കൽ വന്ന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തിന്നു അവന്റെ ബാല്യക്കാരൻ: ഞാൻ ഇതു നൂറു പേർക്കു എങ്ങനെ വിളമ്പും എന്നു പറഞ്ഞു. അവൻ പിന്നെയു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നു അതു തിന്മാൻ കൊടുക്ക; അവർ തിന്നുകയും ശേഷിപ്പിക്കയും ചെയ്യും എന്നു യഹോവ അരുളിച്ചെയ്യ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പ്പോൾ അവൻ: വരുന്ന ആണ്ടിൽ ഈ സമയമാകുമ്പോഴേക്കു നീ ഒരു മകനെ അണെച്ചുകൊള്ളും എന്നു പറഞ്ഞു.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ൾ: അല്ല, ദൈവപുരുഷനായ എന്റെ യജമാനനേ, അടിയനോടു ഭോഷ്കു പറയരുത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അങ്ങനെ അവൻ അവർക്കു വിളമ്പിക്കൊടുത്തു; യഹോവയുടെ വചനപ്രകാരം അവർ തിന്നുകയും ശേഷിപ്പ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 സ്ത്രീ ഗർഭംധരിച്ചു പിറ്റെ ആണ്ടിൽ എലീശാ അവളോടു പറഞ്ഞ സമയത്തു തന്നേ ഒരു മകനെ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ബാലൻ വളർന്നപ്പോൾ ഒരു ദിവസം അവൻ കൊയ്ത്തുകാരോടുകൂടെ ഇരുന്ന തന്റെ അപ്പന്റെ അടുക്ക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2026-10-20T03:36:01Z</dcterms:created>
  <dcterms:modified xsi:type="dcterms:W3CDTF">2026-10-20T03:36:01Z</dcterms:modified>
  <dc:title>2 രാജാക്കന്മാർ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