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 புத்திரருடைய கோத்திரங்களின் தலைவரை நோக்கி: கர்த்தர் கட்டளையிடுவ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கர்த்தருக்கு யாதொரு பொருத்தனை பண்ணினாலும், அல்லது யாதொரு காரியத்தைச் செய்யும்படி ஆணையிட்டுத் தன் ஆத்துமாவை நிபந்தனைக்குட்படுத்திக்கொண்டாலும், அவன் சொல்தவறாமல் தன் வாயிலிருந்து புறப்பட்ட வாக்கின்படியெல்லாம் செய்ய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கர்த்தருக்கு யாதொரு பொருத்தனை பண்ணினாலும், அல்லது யாதொரு காரியத்தைச் செய்யும்படி ஆணையிட்டுத் தன் ஆத்துமாவை நிபந்தனைக்குட்படுத்திக்கொண்டாலும், அவன் சொல்தவறாமல் தன் வாயிலிருந்து புறப்பட்ட வாக்கின்படியெல்லாம் செய்ய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கர்த்தருக்கு யாதொரு பொருத்தனை பண்ணினாலும், அல்லது யாதொரு காரியத்தைச் செய்யும்படி ஆணையிட்டுத் தன் ஆத்துமாவை நிபந்தனைக்குட்படுத்திக்கொண்டாலும், அவன் சொல்தவறாமல் தன் வாயிலிருந்து புறப்பட்ட வாக்கின்படியெல்லாம் செய்ய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வீட்டிலிருக்கிற ஒரு பெண் பிள்ளை தன் சிறுவயதிலே கர்த்தருக்குப் பொருத்தனைபண்ணி யாதொரு காரியத்தைச் செய்யும்படி தன் ஆத்துமாவை நிபந்தனைக்குட்படுத்திக்கொண்ட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வீட்டிலிருக்கிற ஒரு பெண் பிள்ளை தன் சிறுவயதிலே கர்த்தருக்குப் பொருத்தனைபண்ணி யாதொரு காரியத்தைச் செய்யும்படி தன் ஆத்துமாவை நிபந்தனைக்குட்படுத்திக்கொண்ட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செய்த பொருத்தனையையும், அவள் பண்ணிக்கொண்ட நிபந்தனையையும் அவளுடைய தகப்பன் கேட்டும் அவளுக்கு ஒன்றும் சொல்லாதிருப்பானானால், அவள் செய்த எல்லாப் பொருத்தனைகளும் அவள் தன் ஆத்துமாவை நிபந்தனைக்குட்படுத்திக்கொண்ட நிபந்தனையும் நிறைவேற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செய்த பொருத்தனையையும், அவள் பண்ணிக்கொண்ட நிபந்தனையையும் அவளுடைய தகப்பன் கேட்டும் அவளுக்கு ஒன்றும் சொல்லாதிருப்பானானால், அவள் செய்த எல்லாப் பொருத்தனைகளும் அவள் தன் ஆத்துமாவை நிபந்தனைக்குட்படுத்திக்கொண்ட நிபந்தனையும் நிறைவேற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ெய்த பொருத்தனைகளையும், அவள் செய்யும்படி தன் ஆத்துமாவை நிபந்தனைக்குட்படுத்தின நிபந்தனையையும் அவளுடைய தகப்பன் கேட்கிற நாளிலே அவன் வேண்டாம் என்று தடுத்தால், அது நிறைவேறவேண்டியதில்லை; அவளுடைய தகப்பன் வேண்டாம் என்று தடுத்தபடியால், கர்த்தர் அதை அவளுக்கு மன்ன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ெய்த பொருத்தனைகளையும், அவள் செய்யும்படி தன் ஆத்துமாவை நிபந்தனைக்குட்படுத்தின நிபந்தனையையும் அவளுடைய தகப்பன் கேட்கிற நாளிலே அவன் வேண்டாம் என்று தடுத்தால், அது நிறைவேறவேண்டியதில்லை; அவளுடைய தகப்பன் வேண்டாம் என்று தடுத்தபடியால், கர்த்தர் அதை அவளுக்கு மன்ன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செய்த பொருத்தனைகளையும், அவள் செய்யும்படி தன் ஆத்துமாவை நிபந்தனைக்குட்படுத்தின நிபந்தனையையும் அவளுடைய தகப்பன் கேட்கிற நாளிலே அவன் வேண்டாம் என்று தடுத்தால், அது நிறைவேறவேண்டியதில்லை; அவளுடைய தகப்பன் வேண்டாம் என்று தடுத்தபடியால், கர்த்தர் அதை அவளுக்கு மன்ன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பொருத்தனை பண்ணும்போதும், தன் உதடுகளைத் திறந்து தன் ஆத்துமாவை நிபந்தனைக்குட்படுத்திக்கொள்ளும்போதும், அவளுக்குப் புருஷன் இருந்த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ளுடைய புருஷன் அதைக் கேட்டிருந்தும், அதைக் கேள்விப்படுகிற நாளிலே அவளுக்கு ஒன்றும் சொல்லாதிருந்தால், அவளுடைய பொருத்தனைகளும் அவள் தன் ஆத்துமாவை நிபந்தனைக்குட்படுத்தின நிபந்தனையும் நிறைவேற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ளுடைய புருஷன் அதைக் கேட்டிருந்தும், அதைக் கேள்விப்படுகிற நாளிலே அவளுக்கு ஒன்றும் சொல்லாதிருந்தால், அவளுடைய பொருத்தனைகளும் அவள் தன் ஆத்துமாவை நிபந்தனைக்குட்படுத்தின நிபந்தனையும் நிறைவேற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ுடைய புருஷன் அதைக் கேட்கிற நாளில் அவன் வேண்டாம் என்று தடுத்து, அவள் செய்த பொருத்தனையும் அவள் தன் ஆத்துமாவை நிபந்தனைக்குட்படுத்திக்கொண்ட நிபந்தனையும் செல்லாதபடி செய்தானேயானால், அப்பொழுது கர்த்தர் அதை அவளுக்கு மன்ன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ுடைய புருஷன் அதைக் கேட்கிற நாளில் அவன் வேண்டாம் என்று தடுத்து, அவள் செய்த பொருத்தனையும் அவள் தன் ஆத்துமாவை நிபந்தனைக்குட்படுத்திக்கொண்ட நிபந்தனையும் செல்லாதபடி செய்தானேயானால், அப்பொழுது கர்த்தர் அதை அவளுக்கு மன்ன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ுடைய புருஷன் அதைக் கேட்கிற நாளில் அவன் வேண்டாம் என்று தடுத்து, அவள் செய்த பொருத்தனையும் அவள் தன் ஆத்துமாவை நிபந்தனைக்குட்படுத்திக்கொண்ட நிபந்தனையும் செல்லாதபடி செய்தானேயானால், அப்பொழுது கர்த்தர் அதை அவளுக்கு மன்ன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ுடைய புருஷன் அதைக் கேட்கிற நாளில் அவன் வேண்டாம் என்று தடுத்து, அவள் செய்த பொருத்தனையும் அவள் தன் ஆத்துமாவை நிபந்தனைக்குட்படுத்திக்கொண்ட நிபந்தனையும் செல்லாதபடி செய்தானேயானால், அப்பொழுது கர்த்தர் அதை அவளுக்கு மன்ன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 விதவையாவது, தள்ளப்பட்டுப்போன ஒரு ஸ்திரீயாவது தன் ஆத்துமாவை எந்த நிபந்தனைக்குட்படுத்திக்கொள்ளுகிறாளோ அந்த நிபந்தனை நிறைவேற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 விதவையாவது, தள்ளப்பட்டுப்போன ஒரு ஸ்திரீயாவது தன் ஆத்துமாவை எந்த நிபந்தனைக்குட்படுத்திக்கொள்ளுகிறாளோ அந்த நிபந்தனை நிறைவேற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தன் புருஷனுடைய வீட்டில் யாதொரு பொருத்தனை பண்ணினாலும், அல்லது யாதொரு காரியத்தைச் செய்யும்படி ஆணையிட்டுத் தன் ஆத்துமாவை நிபந்தனைக்குட்படுத்திக்கொண்ட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புருஷன் அதைக் கேட்டும் அவளுக்கு அதை வேண்டாமென்று தடுக்காமல் மவுனமாயிருந்தால், அவள் செய்த எல்லாப் பொருத்தனைகளும், அவள் தன் ஆத்துமாவை நிபந்தனைக்குட்படுத்தின எல்லா நிபந்தனைகளும் நிறைவேற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புருஷன் அதைக் கேட்டும் அவளுக்கு அதை வேண்டாமென்று தடுக்காமல் மவுனமாயிருந்தால், அவள் செய்த எல்லாப் பொருத்தனைகளும், அவள் தன் ஆத்துமாவை நிபந்தனைக்குட்படுத்தின எல்லா நிபந்தனைகளும் நிறைவேற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புருஷன் அதைக் கேட்டும் அவளுக்கு அதை வேண்டாமென்று தடுக்காமல் மவுனமாயிருந்தால், அவள் செய்த எல்லாப் பொருத்தனைகளும், அவள் தன் ஆத்துமாவை நிபந்தனைக்குட்படுத்தின எல்லா நிபந்தனைகளும் நிறைவேற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புருஷன் அவைகளைக்கேட்ட நாளில் அவைகளைச் செல்லாதபடி பண்ணினால், அப்பொழுது அவள் செய்த பொருத்தனைகளும், அவள் தன் ஆத்துமாவையுட்படுத்தின நிபந்தனையைக்குறித்து அவள் வாயிலிருந்து புறப்பட்டதொன்றும் நிறைவேறவேண்டியதில்லை; அவளுடைய புருஷன் அவைகளைச் செல்லாதபடி பண்ணினதினாலே கர்த்தர் அதை அவளுக்கு மன்ன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புருஷன் அவைகளைக்கேட்ட நாளில் அவைகளைச் செல்லாதபடி பண்ணினால், அப்பொழுது அவள் செய்த பொருத்தனைகளும், அவள் தன் ஆத்துமாவையுட்படுத்தின நிபந்தனையைக்குறித்து அவள் வாயிலிருந்து புறப்பட்டதொன்றும் நிறைவேறவேண்டியதில்லை; அவளுடைய புருஷன் அவைகளைச் செல்லாதபடி பண்ணினதினாலே கர்த்தர் அதை அவளுக்கு மன்னி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புருஷன் அவைகளைக்கேட்ட நாளில் அவைகளைச் செல்லாதபடி பண்ணினால், அப்பொழுது அவள் செய்த பொருத்தனைகளும், அவள் தன் ஆத்துமாவையுட்படுத்தின நிபந்தனையைக்குறித்து அவள் வாயிலிருந்து புறப்பட்டதொன்றும் நிறைவேறவேண்டியதில்லை; அவளுடைய புருஷன் அவைகளைச் செல்லாதபடி பண்ணினதினாலே கர்த்தர் அதை அவளுக்கு மன்ன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புருஷன் அவைகளைக்கேட்ட நாளில் அவைகளைச் செல்லாதபடி பண்ணினால், அப்பொழுது அவள் செய்த பொருத்தனைகளும், அவள் தன் ஆத்துமாவையுட்படுத்தின நிபந்தனையைக்குறித்து அவள் வாயிலிருந்து புறப்பட்டதொன்றும் நிறைவேறவேண்டியதில்லை; அவளுடைய புருஷன் அவைகளைச் செல்லாதபடி பண்ணினதினாலே கர்த்தர் அதை அவளுக்கு மன்னி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ப் பொருத்தனையையும் ஆத்துமாவைத் தாழ்மைப்படுத்தும்படி செய்யப்பட்ட எந்த ஆணையையும், அவளுடைய புருஷன் ஸ்திரப்படுத்தவுங்கூடும், செல்லாதபடி பண்ணவும் கூ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ப் பொருத்தனையையும் ஆத்துமாவைத் தாழ்மைப்படுத்தும்படி செய்யப்பட்ட எந்த ஆணையையும், அவளுடைய புருஷன் ஸ்திரப்படுத்தவுங்கூடும், செல்லாதபடி பண்ணவும் கூ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ப் பொருத்தனையையும் ஆத்துமாவைத் தாழ்மைப்படுத்தும்படி செய்யப்பட்ட எந்த ஆணையையும், அவளுடைய புருஷன் ஸ்திரப்படுத்தவுங்கூடும், செல்லாதபடி பண்ணவும் கூ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ப் பொருத்தனையையும் ஆத்துமாவைத் தாழ்மைப்படுத்தும்படி செய்யப்பட்ட எந்த ஆணையையும், அவளுடைய புருஷன் ஸ்திரப்படுத்தவுங்கூடும், செல்லாதபடி பண்ணவும் கூ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டைய புருஷன் ஒருநாளும் அவளுக்கு ஒன்றும் சொல்லாதிருந்தானாகில், அவன் அவளுடைய எல்லாப் பொருத்தனைகளையும், அவள்பேரிலிருக்கிற அவளுடைய எல்லா நிபந்தனைகளையும் ஸ்திரப்படுத்துகிறான்; அவன் அதைக் கேட்ட நாளிலே அவளுக்கு ஒன்றும் சொல்லாமற் போனதினால், அவைகளை ஸ்திரப்படுத்த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டைய புருஷன் ஒருநாளும் அவளுக்கு ஒன்றும் சொல்லாதிருந்தானாகில், அவன் அவளுடைய எல்லாப் பொருத்தனைகளையும், அவள்பேரிலிருக்கிற அவளுடைய எல்லா நிபந்தனைகளையும் ஸ்திரப்படுத்துகிறான்; அவன் அதைக் கேட்ட நாளிலே அவளுக்கு ஒன்றும் சொல்லாமற் போனதினால், அவைகளை ஸ்திரப்படுத்த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ைகளைக் கேட்டபின்பு செல்லாதபடி பண்ணினால், அவளுடைய அக்கிரமத்தை அவன் சுமப்பா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ைகளைக் கேட்டபின்பு செல்லாதபடி பண்ணினால், அவளுடைய அக்கிரமத்தை அவன் சுமப்ப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ருஷனையும் ஸ்திரீயையும், தகப்பனையும் தகப்பனுடைய வீட்டில் சிறுவயதில் இருக்கிற அவன் குமாரத்தியையும் குறித்து, கர்த்தர் மோசேக்கு விதித்த கட்டளைகள் இவை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ருஷனையும் ஸ்திரீயையும், தகப்பனையும் தகப்பனுடைய வீட்டில் சிறுவயதில் இருக்கிற அவன் குமாரத்தியையும் குறித்து, கர்த்தர் மோசேக்கு விதித்த கட்டளைகள் இவை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ের পরিবারগোষ্ঠীর সকল নেতাদের সঙ্গে মোশি এই কথা বললেন, “এগুলো প্রভুর আজ্ঞ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দি কোন ব্যক্তি ঈশ্বরকে বিশেষ কিছু দেওয়ার জন্য প্রতিজ্ঞা করে অথবা কোন কিছু থেকে নিজেকে বি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র প্রতিজ্ঞা করে তাহলে সে যেন তার প্রতিজ্ঞা না ভাঙে| সেই ব্যক্তি যেন অবশ্যই যা প্রতিজ্ঞা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সঠিকভাবে পাল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কোন য়ুবতী স্ত্রীলোক তার পিতার বাড়ীতে থাকার সময় প্রভুকে বিশেষ কিছু দেওয়ার জন্য কোনো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তার পিতা এই প্রতিজ্ঞা সম্পর্কে জেনে থাকে এবং একমত হয়, তাহলে সেই য়ুবতী স্ত্রীলোকট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অনুসারে অবশ্যই প্রত্যেকটি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দি তার পিতা এই প্রতিষ্ঠার কথা জেনে থাকে এবং সে এই ব্যাপারে একমত না হয়, তাহলে স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ছিল তার থেকে সে মুক্ত, সেই সমস্ত কাজকর্ম তাকে আর করতে হবে না| তার পিতা তাকে সে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নিষেধ করেছিল, সুতরাং প্রভু তাকে ক্ষম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োন স্ত্রীলোক প্রভুকে কিছু দেওয়ার জন্য কোনো বিশেষ প্রতিজ্ঞা করার পর যদি তার বিবাহ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দি তার স্বামী তার প্রতিজ্ঞার কথা জানতে পারে এবং কোনো প্রতিবাদ না করে, তাহলে সেই স্ত্রীলোক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ছিল সেই কাজগুলো অবশ্য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যদি তার স্বামী তার প্রতিজ্ঞার কথা জানতে পারে এবং তাকে তার প্রতিজ্ঞা পালন করতে দিতে অসম্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, তাহলে সেই স্ত্রী যা প্রতিজ্ঞা করেছিল সেই সমস্ত কাজ তাকে আর করতে হবে না| তার স্বামী তার স্ত্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ভঙ্গ করিযেছিল - সেই স্ত্রীকে তার প্রতিজ্ঞানুসারে কাজ করতে দেয নি, সুতরাং প্রভু তাকে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কজন বিধবা অথবা একজন স্বামী পরিত্যক্তা স্ত্রীলোক কোনো বিশেষ প্রতিজ্ঞা করে থাকতে পারে| যদি স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াহলে সে তার প্রতিজ্ঞানুসারে সমস্ত কিছুই সঠিকভাব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জন বিবাহিতা স্ত্রীলোক প্রভুকে কিছু দেওয়ার জন্য কোনো বিশেষ প্রতিজ্ঞা করে থাক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তার স্বামী তার প্রতিজ্ঞার কথা জানতে পারে এবং তাকে তার প্রতিজ্ঞা পালন করতে দিতে সম্মত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 তার প্রতিজ্ঞানুসারে সমস্ত কাজ অবশ্যই যথায়থভাবে পালন করবে| সে যা প্রতিজ্ঞা করেছি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সমস্ত কিছু সে অবশ্য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দি তার স্বামী তার প্রতিজ্ঞার কথা জানতে পারে, এবং তাকে তার প্রতিজ্ঞা পালন করত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ম্মত হয়, তাহলে সে যা প্রতিজ্ঞা করেছিল সেই সমস্ত কাজ তাকে আর করতে হবে না| সে কি প্রতিজ্ঞা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কিছু যায় আসে না, তার স্বামী তার স্ত্রীর প্রতিজ্ঞা ভঙ্গ করাতে পারে| যদি তার স্বামী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ঙ্গ করায, তাহলে প্রভু তাকে ক্ষম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কজন বিবাহিতা স্ত্রীলোক প্রভুকে কোনো কিছু দেওয়ার জন্য প্রতিজ্ঞা করে থাকতে পারে অথবা কোনো বিষ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বঞ্চিত করার জন্য প্রতিজ্ঞা করে থাকতে পারে অথবা সে ঈশ্বরের কাছে অন্য কোনো বিশেষ প্রতিজ্ঞ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তার স্বামী তার প্রতিজ্ঞাগুলোর মধ্যে যে কোনো একটির ক্ষেত্রে বাধা দিতে পারে অথবা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গুলোর মধ্যে যে কোনো একটিকে পালন করতে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্বামী যদি প্রতিজ্ঞাগুলোর সম্পর্কে জানতে পেরে সেগুলোর পালনে বাধা না দেয, তাহলে সেই স্ত্রী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নুসারে প্রত্যেকটি জিনিস সঠিকভাবে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দি স্বামী প্রতিজ্ঞার কথা জানতে পারে এবং সেগুলোর পালনে বাধা দেয, তাহলে সে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ঙ্গের জন্য দায়ী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মোশিকে ঐ আজ্ঞাগুলো দিলেন| ঐ আজ্ঞাগুলো হল একজন পুরুষ এবং তার স্ত্রীর সম্পর্কে, একজন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কন্যার সম্পর্কে, যে কন্যা য়ুবতী অবস্থায় পিতার বাড়ীতে 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2026-10-21T04:42:58Z</dcterms:created>
  <dcterms:modified xsi:type="dcterms:W3CDTF">2026-10-21T04:42:58Z</dcterms:modified>
  <dc:title>গণনা পুস্তক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