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consulted with the captains of thousands and hundreds, and with every lead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unto all the congregation of Israel, If it seem good unto you, and that it be of the LORD our God, let us send abroad unto our brethren every where, that are left in all the land of Israel, and with them also to the priests and Levites which are in their cities and suburbs, that they may gather themselves unto 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unto all the congregation of Israel, If it seem good unto you, and that it be of the LORD our God, let us send abroad unto our brethren every where, that are left in all the land of Israel, and with them also to the priests and Levites which are in their cities and suburbs, that they may gather themselves unto u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unto all the congregation of Israel, If it seem good unto you, and that it be of the LORD our God, let us send abroad unto our brethren every where, that are left in all the land of Israel, and with them also to the priests and Levites which are in their cities and suburbs, that they may gather themselves unto 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unto all the congregation of Israel, If it seem good unto you, and that it be of the LORD our God, let us send abroad unto our brethren every where, that are left in all the land of Israel, and with them also to the priests and Levites which are in their cities and suburbs, that they may gather themselves unto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let us bring again the ark of our God to us: for we enquired not at it in the days of Sau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let us bring again the ark of our God to us: for we enquired not at it in the days of Sau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the congregation said that they would do so: for the thing was right in the eyes of all the peop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ll the congregation said that they would do so: for the thing was right in the eyes of all the peop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David gathered all Israel together, from Shihor of Egypt even unto the entering of Hemath, to bring the ark of God from Kirjathjear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David gathered all Israel together, from Shihor of Egypt even unto the entering of Hemath, to bring the ark of God from Kirjathjear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ent up, and all Israel, to Baalah, that is, to Kirjathjearim, which belonged to Judah, to bring up thence the ark of God the LORD, that dwells between the cherubims, whose name is called on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ent up, and all Israel, to Baalah, that is, to Kirjathjearim, which belonged to Judah, to bring up thence the ark of God the LORD, that dwells between the cherubims, whose name is called on 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avid went up, and all Israel, to Baalah, that is, to Kirjathjearim, which belonged to Judah, to bring up thence the ark of God the LORD, that dwells between the cherubims, whose name is called on 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carried the ark of God in a new cart out of the house of Abinadab: and Uzza and Ahio drove the car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carried the ark of God in a new cart out of the house of Abinadab: and Uzza and Ahio drove the car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and all Israel played before God with all their might, and with singing, and with harps, and with psalteries, and with timbrels, and with cymbals, and with trumpe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and all Israel played before God with all their might, and with singing, and with harps, and with psalteries, and with timbrels, and with cymbals, and with trumpe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came unto the threshing floor of Chidon, Uzza put forth his hand to hold the ark; for the oxen stumbl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came unto the threshing floor of Chidon, Uzza put forth his hand to hold the ark; for the oxen stumbl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anger of the LORD was kindled against Uzza, and he stroke him, because he put his hand to the ark: and there he died before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anger of the LORD was kindled against Uzza, and he stroke him, because he put his hand to the ark: and there he died before G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was displeased, because the LORD had made a breach upon Uzza: wherefore that place is called Perezuzza to this d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David was displeased, because the LORD had made a breach upon Uzza: wherefore that place is called Perezuzza to this d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was afraid of God that day, saying, How shall I bring the ark of God home to 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was afraid of God that day, saying, How shall I bring the ark of God home to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David brought not the ark home to himself to the city of David, but carried it aside into the house of Obededom the Gitti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David brought not the ark home to himself to the city of David, but carried it aside into the house of Obededom the Gitti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rk of God remained with the family of Obededom in his house three months. And the LORD blessed the house of Obededom, and all that he h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rk of God remained with the family of Obededom in his house three months. And the LORD blessed the house of Obededom, and all that he ha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ஆயிரம்பேருக்குத் தலைவரோடும் நூறுபேருக்குத் தலைவரோடும் சகல அதிபதிகளோடும் ஆலோசனை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சபையையெல்லாம் நோக்கி: உங்களுக்குச் சம்மதியும் நம்முடைய தேவனாகிய கர்த்த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மாயிருந்தால், இஸ்ரவேலின் தேசங்களிலெல்லாம் இருக்கிற நம்முடைய மற்றச் சகோதரரும்,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வெளிநிலங்களில் இருக்கிற ஆசாரியரும் லேவியரும் நம்மோடே கூடும்படிக்கு நாம் சீக்கி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க்கு ஆள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மது தேவனுடைய பெட்டியைத் திரும்ப நம்மிடத்துக்குக் கொண்டுவருவோமாக; சவுலின் நாட்களில் அ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தேபோனோ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ந்தக் காரியம் சகல ஜனத்தின் பார்வைக்கும் செம்மையாயிருந்தபடியால், சபையார் எல்லாரு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 தேவனுடைய பெட்டியைக் கீரியாத்யாரீமிலிருந்து கொண்டுவரும்படி, தாவீது எகிப்தைச்சேர்ந்த 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வக்கி ஆமாத்தின் எல்லைமட்டுமுள்ள இஸ்ரவேலையெல்லாங்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பீன்களின் நடுவே வாசம்பண்ணுகிற கர்த்தராகிய தேவனுடைய நாமம் தொழுதுகொள்ளப்படுகிற அவருடைய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ருக்கிற கீரியாத்யாரீமுக்கடுத்த பாலாவிலிருந்து கொண்டுவரும்படிக்கு, அவனும் இஸ்ரவேலர் அனை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டத்திற்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தேவனுடைய பெட்டியை அபினதாபின் வீட்டிலிருந்து ஒரு புதுரதத்தின்மேல் ஏ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ஊசாவும் அகியோவும் ரதத்தை ந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ம் சகல இஸ்ரவேலரும் தங்கள் முழுப் பலத்தோடும் தேவனுக்குமுன்பாகச் சுரமண்ட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புருகளையும் மேளங்களையும் கைத்தாளங்களையும் பூரிகைகளையும் சேவித்து மகிழ்ச்சியாய் ஆடிப்பா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கீதோனின் களமட்டும்வந்தபோது, மாடுகள் இடறினபடியினால், ஊசா பெட்டியைப் பிடிக்கத் தன் 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கர்த்தர் ஊசாவின்மேல் கோபம் மூண்டவராகி, அவன் தன்கையை பெட்டியண்டைக்கு நீட்டினதி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டித்தார்; அங்கே அவன் தேவசமுகத்தில்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 ஊசாவை அடித்ததினிமித்தம் தாவீது விசனப்பட்டு, அந்த ஸ்தலத்திற்கு இந்நாள்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ங்கிவருகிற பேரேஸ்ஊசா என்னும் 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ன்றையதினம் தேவனுக்குப்பயந்து: தேவனுடைய பெட்டியை நான் என்னிடத்துக்குக் கொண்டுவருவது எப்படி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ட்டியைத் தன்னிடத்தில் தாவீதின் நகரத்திலே கொண்டுவராமல், அதைக் கித்தியனாகிய ஓபேத்ஏதோமின்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னுடைய பெட்டி ஓபேத்ஏதோமின் வீட்டிலே அவனிடத்தில் மூன்றுமாதம் இருக்கையில், கர்த்தர் ஓபேத்ஏ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ம் அவனுக்கு உண்டான எல்லாவற்றையும் ஆசீர்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3]]></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2026-10-21T05:05:42Z</dcterms:created>
  <dcterms:modified xsi:type="dcterms:W3CDTF">2026-10-21T05:05:42Z</dcterms:modified>
  <dc:title>1 நாளாகமம்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