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மலைத்தேசத்திலிருக்கிற சேரப்பீம் என்னப்பட்ட ராமதாயீம் ஊரானாகிய ஒரு மனுஷன் இருந்தான்; அவனுக்கு எல்க்கானா என்று பேர்; அவன் எப்பிராயீமியனாகிய சூப்புக்குப் பிறந்த தோகுவின் குமாரனாகிய எலிகூவின் மகனான எரோகாமின் புத்திர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மலைத்தேசத்திலிருக்கிற சேரப்பீம் என்னப்பட்ட ராமதாயீம் ஊரானாகிய ஒரு மனுஷன் இருந்தான்; அவனுக்கு எல்க்கானா என்று பேர்; அவன் எப்பிராயீமியனாகிய சூப்புக்குப் பிறந்த தோகுவின் குமாரனாகிய எலிகூவின் மகனான எரோகாமின் புத்திர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மலைத்தேசத்திலிருக்கிற சேரப்பீம் என்னப்பட்ட ராமதாயீம் ஊரானாகிய ஒரு மனுஷன் இருந்தான்; அவனுக்கு எல்க்கானா என்று பேர்; அவன் எப்பிராயீமியனாகிய சூப்புக்குப் பிறந்த தோகுவின் குமாரனாகிய எலிகூவின் மகனான எரோகாமின் புத்திர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ுக்கு இரண்டு மனைவிகள் இருந்தார்கள்; ஒருத்திபேர் அன்னாள், மற்றவள்பேர் பெனின்னாள்; பெனின்னாளுக்குப் பிள்ளைகள் இருந்தார்கள்; அன்னாளுக்கோ பிள்ளை இ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மனுஷன் சீலோவிலே சேனைகளின் கர்த்தரைப் பணிந்து கொள்ளவும் அவருக்குப் பலியிடவும் வருஷந்தோறும் தன் ஊரிலிருந்து போய்வருவான்; அங்கே கர்த்தரின் ஆசாரியரான ஏலியின் இரண்டு குமாரராகிய ஓப்னியும் பினெகாசும் இ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மனுஷன் சீலோவிலே சேனைகளின் கர்த்தரைப் பணிந்து கொள்ளவும் அவருக்குப் பலியிடவும் வருஷந்தோறும் தன் ஊரிலிருந்து போய்வருவான்; அங்கே கர்த்தரின் ஆசாரியரான ஏலியின் இரண்டு குமாரராகிய ஓப்னியும் பினெகாசும் இ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ங்கே எல்க்கானா பலியிடும் நாளிலே, அவன் தன் மனைவியாகிய பெனின்னாளுக்கும், அவளுடைய எல்லாக் குமாரருக்கும் குமாரத்திகளுக்கும், பங்கு போட்டுக் கொடுப்ப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ங்கே எல்க்கானா பலியிடும் நாளிலே, அவன் தன் மனைவியாகிய பெனின்னாளுக்கும், அவளுடைய எல்லாக் குமாரருக்கும் குமாரத்திகளுக்கும், பங்கு போட்டுக் கொடுப்ப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னாளைச் சிநேகித்தபடியினால், அவளுக்கு இரட்டிப்பான பங்கு கொடுப்பான்; கர்த்தரோ அவள் கர்ப்பத்தை அடைத்திருந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னாளைச் சிநேகித்தபடியினால், அவளுக்கு இரட்டிப்பான பங்கு கொடுப்பான்; கர்த்தரோ அவள் கர்ப்பத்தை அடைத்திருந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அவள் கர்ப்பத்தை அடைத்தபடியினால், அவளுடைய சக்களத்தி அவள் துக்கப்படும்படியாக அவளை மிகவும் விசனப்படுத்துவ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அவள் கர்ப்பத்தை அடைத்தபடியினால், அவளுடைய சக்களத்தி அவள் துக்கப்படும்படியாக அவளை மிகவும் விசனப்படுத்துவ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கர்த்தருடைய ஆலயத்திற்குப் போகும் சமயத்தில், அவன் வருஷந்தோறும் அந்தப்பிரகாரமாய்ச் செய்வான்; இவள் அவளை மனமடிவாக்குவாள்; அப்பொழுது அவள் சாப்பிடாமல் அழுதுகொண்டிருப்ப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கர்த்தருடைய ஆலயத்திற்குப் போகும் சமயத்தில், அவன் வருஷந்தோறும் அந்தப்பிரகாரமாய்ச் செய்வான்; இவள் அவளை மனமடிவாக்குவாள்; அப்பொழுது அவள் சாப்பிடாமல் அழுதுகொண்டிருப்ப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புருஷனாகிய எல்க்கானா அவளைப் பார்த்து: அன்னாளே, ஏன் அழுகிறாய்? ஏன் சாப்பிடாதிருக்கிறாய்? ஏன் சஞ்சலப்படுகிறாய்? பத்துக் குமாரரைப்பார்க்கிலும் நான் உனக்கு அதிகமல்லவா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புருஷனாகிய எல்க்கானா அவளைப் பார்த்து: அன்னாளே, ஏன் அழுகிறாய்? ஏன் சாப்பிடாதிருக்கிறாய்? ஏன் சஞ்சலப்படுகிறாய்? பத்துக் குமாரரைப்பார்க்கிலும் நான் உனக்கு அதிகமல்லவா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லோவிலே அவர்கள் புசித்துக் குடித்தபின்பு, அன்னாள் எழுந்திருந்தாள்; ஆசாரியனாகிய ஏலி கர்த்தருடைய ஆலயத்தின் வாசல் நிலையண்டையிலே ஒரு ஆசனத்தின்மேல் உட்கார்ந்திரு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லோவிலே அவர்கள் புசித்துக் குடித்தபின்பு, அன்னாள் எழுந்திருந்தாள்; ஆசாரியனாகிய ஏலி கர்த்தருடைய ஆலயத்தின் வாசல் நிலையண்டையிலே ஒரு ஆசனத்தின்மேல் உட்கார்ந்திரு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் போய், மனங்கசந்து, மிகவும் அழுது, கர்த்தரை நோக்கி விண்ணப்பம்பண்ணி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ேனைகளின் கர்த்தாவே, தேவரீர் உம்முடைய அடியாளின் சிறுமையைக் கண்ணோக்கிப் பார்த்து, உம்முடைய அடியாளை மறவாமல் நினைந்தருளி, உமது அடியாளுக்கு ஒரு ஆண்பிள்ளையைக் கொடுத்தால், அவன் உயிரோடிருக்கும் சகல நாளும் நான் அவனைக் கர்த்தருக்கு ஒப்புக்கொடுப்பேன்; அவன் தலையின்மேல் சவரகன் கத்தி படுவதில்லை என்று ஒரு பொருத்தனை பண்ணின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ேனைகளின் கர்த்தாவே, தேவரீர் உம்முடைய அடியாளின் சிறுமையைக் கண்ணோக்கிப் பார்த்து, உம்முடைய அடியாளை மறவாமல் நினைந்தருளி, உமது அடியாளுக்கு ஒரு ஆண்பிள்ளையைக் கொடுத்தால், அவன் உயிரோடிருக்கும் சகல நாளும் நான் அவனைக் கர்த்தருக்கு ஒப்புக்கொடுப்பேன்; அவன் தலையின்மேல் சவரகன் கத்தி படுவதில்லை என்று ஒரு பொருத்தனை பண்ணின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ேனைகளின் கர்த்தாவே, தேவரீர் உம்முடைய அடியாளின் சிறுமையைக் கண்ணோக்கிப் பார்த்து, உம்முடைய அடியாளை மறவாமல் நினைந்தருளி, உமது அடியாளுக்கு ஒரு ஆண்பிள்ளையைக் கொடுத்தால், அவன் உயிரோடிருக்கும் சகல நாளும் நான் அவனைக் கர்த்தருக்கு ஒப்புக்கொடுப்பேன்; அவன் தலையின்மேல் சவரகன் கத்தி படுவதில்லை என்று ஒரு பொருத்தனை பண்ணின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ள் கர்த்தருடைய சந்நிதியில் வெகுநேரம் விண்ணப்பம்பண்ணுகிறபோது, ஏலி அவள் வாயைக் கவனித்துக்கொண்டி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னாள் தன் இருதயத்திலே பேசினாள்; அவளுடைய உதடுகள் மாத்திரம் அசைந்தது, அவள் சத்தமோ கேட்கப்படவில்லை; ஆகையால் அவள் வெறித்திருக்கிறாள் என்று ஏலி நினைத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ை நோக்கி: நீ எதுவரைக்கும் வெறித்திருப்பாய்? உன் குடியை உன்னைவிட்டு விலக்கு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ை நோக்கி: நீ எதுவரைக்கும் வெறித்திருப்பாய்? உன் குடியை உன்னைவிட்டு விலக்கு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அன்னாள் பிரதியுத்தரமாக: அப்படியல்ல, என் ஆண்டவனே, நான் மனக்கிலேசமுள்ள ஸ்திரீ; நான் திராட்சரசமாகிலும் மதுவாகிலும் குடிக்கவில்லை; நான் கர்த்தருடைய சந்நிதியில் என் இருதயத்தை ஊற்றிவிட்ட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அன்னாள் பிரதியுத்தரமாக: அப்படியல்ல, என் ஆண்டவனே, நான் மனக்கிலேசமுள்ள ஸ்திரீ; நான் திராட்சரசமாகிலும் மதுவாகிலும் குடிக்கவில்லை; நான் கர்த்தருடைய சந்நிதியில் என் இருதயத்தை ஊற்றிவிட்ட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அடியாளைப் பேலியாளின் மகளாக எண்ணாதேயும்; மிகுதியான விசாரத்தினாலும் கிலேசத்தினாலும் இந்நேரமட்டும் விண்ணப்பம் பண்ணினேன் என்ற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அடியாளைப் பேலியாளின் மகளாக எண்ணாதேயும்; மிகுதியான விசாரத்தினாலும் கிலேசத்தினாலும் இந்நேரமட்டும் விண்ணப்பம் பண்ணினேன் என்ற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ஏலி சமாதானத்துடனே போ; நீ இஸ்ரவேலின் தேவனிடத்தில் கேட்ட உன் விண்ணப்பத்தின்படி அவர் உனக்குக் கட்டளையிடுவாராக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ஏலி சமாதானத்துடனே போ; நீ இஸ்ரவேலின் தேவனிடத்தில் கேட்ட உன் விண்ணப்பத்தின்படி அவர் உனக்குக் கட்டளையிடுவாராக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ள்: உம்முடைய அடியாளுக்கு உம்முடைய கண்களிலே தயைகிடைக்கக்கடவது என்றாள்; பின்பு அந்த ஸ்திரீ புறப்பட்டுப்போய், போஜனஞ்செய்தாள்; அப்புறம் அவள் துக்கமுகமாயிருக்க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ள்: உம்முடைய அடியாளுக்கு உம்முடைய கண்களிலே தயைகிடைக்கக்கடவது என்றாள்; பின்பு அந்த ஸ்திரீ புறப்பட்டுப்போய், போஜனஞ்செய்தாள்; அப்புறம் அவள் துக்கமுகமாயிருக்கவ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அதிகாலையில் எழுந்து, கர்த்தரைப் பணிந்துகொண்டு, ராமாவிலிருக்கிற தங்கள் வீட்டுக்குத் திரும்பிப்போனார்கள்; எல்க்கானா தன்மனைவியாகிய அன்னாளை அறிந்தான்; கர்த்தர் அவளை நினைந்தருளி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அதிகாலையில் எழுந்து, கர்த்தரைப் பணிந்துகொண்டு, ராமாவிலிருக்கிற தங்கள் வீட்டுக்குத் திரும்பிப்போனார்கள்; எல்க்கானா தன்மனைவியாகிய அன்னாளை அறிந்தான்; கர்த்தர் அவளை நினைந்தருளின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அதிகாலையில் எழுந்து, கர்த்தரைப் பணிந்துகொண்டு, ராமாவிலிருக்கிற தங்கள் வீட்டுக்குத் திரும்பிப்போனார்கள்; எல்க்கானா தன்மனைவியாகிய அன்னாளை அறிந்தான்; கர்த்தர் அவளை நினைந்தருளின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ிலநாள் சென்றபின்பு அன்னாள் கர்ப்பவதியாகி, ஒரு குமாரனைப் பெற்று, கர்த்தரிடத்தில் அவனைக் கேட்டேன் என்று சொல்லி, அவனுக்கு சாமுவேல் என்று பேரிட்ட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ிலநாள் சென்றபின்பு அன்னாள் கர்ப்பவதியாகி, ஒரு குமாரனைப் பெற்று, கர்த்தரிடத்தில் அவனைக் கேட்டேன் என்று சொல்லி, அவனுக்கு சாமுவேல் என்று பேரிட்ட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ல்க்கானா என்பவன் கர்த்தருக்கு வருஷாந்தரம் செலுத்தும் பலியையும் தன் பொருத்தனையையும் செலுத்தும்படியாக, தன் வீட்டார் அனைவரோடுங்கூடப் போ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ல்க்கானா என்பவன் கர்த்தருக்கு வருஷாந்தரம் செலுத்தும் பலியையும் தன் பொருத்தனையையும் செலுத்தும்படியாக, தன் வீட்டார் அனைவரோடுங்கூடப் போ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ன்னாள் கூடப்போகவில்லை; அவள்: பிள்ளை பால்மறந்த பின்பு, அவன் கர்த்தரின் சந்நிதியிலே காணப்படவும், அங்கே எப்பொழுதும் இருக்கவும், நான் அவனைக் கொண்டுபோய் விடுவேன் என்று தன் புருஷனிடத்தில் சொன்ன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ன்னாள் கூடப்போகவில்லை; அவள்: பிள்ளை பால்மறந்த பின்பு, அவன் கர்த்தரின் சந்நிதியிலே காணப்படவும், அங்கே எப்பொழுதும் இருக்கவும், நான் அவனைக் கொண்டுபோய் விடுவேன் என்று தன் புருஷனிடத்தில் சொன்ன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ள் புருஷனாகிய எல்க்கானா அவளை நோக்கி: நீ உன் இஷ்டப்படி செய்து, அவனைப் பால் மறக்கப்பண்ணுமட்டும் இரு; கர்த்தர் தம்முடைய வார்த்தையைமாத்திரம் நிறைவேற்றுவாராக என்றான்; அப்படியே அந்த ஸ்திரீ தன் பிள்ளையைப் பால் மறக்கப்பண்ணுமட்டும் அதற்கு முலைகொடுத்தா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ள் புருஷனாகிய எல்க்கானா அவளை நோக்கி: நீ உன் இஷ்டப்படி செய்து, அவனைப் பால் மறக்கப்பண்ணுமட்டும் இரு; கர்த்தர் தம்முடைய வார்த்தையைமாத்திரம் நிறைவேற்றுவாராக என்றான்; அப்படியே அந்த ஸ்திரீ தன் பிள்ளையைப் பால் மறக்கப்பண்ணுமட்டும் அதற்கு முலைகொடுத்தா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ள் புருஷனாகிய எல்க்கானா அவளை நோக்கி: நீ உன் இஷ்டப்படி செய்து, அவனைப் பால் மறக்கப்பண்ணுமட்டும் இரு; கர்த்தர் தம்முடைய வார்த்தையைமாத்திரம் நிறைவேற்றுவாராக என்றான்; அப்படியே அந்த ஸ்திரீ தன் பிள்ளையைப் பால் மறக்கப்பண்ணுமட்டும் அதற்கு முலைகொடுத்தா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ள் அவனைப் பால்மறக்கப்பண்ணினபின்பு, மூன்று காளைகளையும், ஒரு மரக்கால் மாவையும், ஒரு துருத்தி திராட்சரசத்தையும் எடுத்துக்கொண்டு, அவனையும் கூட்டிக் கொண்டு, சீலோவிலிருக்கிற கர்த்தருடைய ஆலயத்துக்குப் போனாள்; பிள்ளை இன்னும் குழந்தையாயி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ள் அவனைப் பால்மறக்கப்பண்ணினபின்பு, மூன்று காளைகளையும், ஒரு மரக்கால் மாவையும், ஒரு துருத்தி திராட்சரசத்தையும் எடுத்துக்கொண்டு, அவனையும் கூட்டிக் கொண்டு, சீலோவிலிருக்கிற கர்த்தருடைய ஆலயத்துக்குப் போனாள்; பிள்ளை இன்னும் குழந்தையாயி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ஒரு காளையைப் பலியிட்டு, பிள்ளையை ஏலியினிடத்தில் கொண்டுவந்து விட்ட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வள்: என் ஆண்டவனே, இங்கே உம்மண்டையிலே நின்று கர்த்தரை நோக்கி விண்ணப்பம்பண்ணின ஸ்திரீ நான் தான் என்று என் ஆண்டவனாகிய உம்முடைய ஜீவனைக்கொண்டு சொல்லுகி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வள்: என் ஆண்டவனே, இங்கே உம்மண்டையிலே நின்று கர்த்தரை நோக்கி விண்ணப்பம்பண்ணின ஸ்திரீ நான் தான் என்று என் ஆண்டவனாகிய உம்முடைய ஜீவனைக்கொண்டு சொல்லுகிற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ந்தப் பிள்ளைக்காக விண்ணப்பம்பண்ணினேன்; நான் கர்த்தரிடத்தில் கேட்ட என் விண்ணப்பத்தின்படி எனக்குக் கட்டளையிட்ட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அவன் கர்த்தருக்கென்று கேட்கப்பட்டபடியினால், அவன் உயிரோடிருக்கும் சகல நாளும் அவனைக் கர்த்தருக்கே ஒப்புக்கொடுக்கிறேன் என்றாள்; அவன் அங்கே கர்த்தரைப் பணிந்துகொண்ட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அவன் கர்த்தருக்கென்று கேட்கப்பட்டபடியினால், அவன் உயிரோடிருக்கும் சகல நாளும் அவனைக் கர்த்தருக்கே ஒப்புக்கொடுக்கிறேன் என்றாள்; அவன் அங்கே கர்த்தரைப் பணிந்துகொண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એફાઈમના પર્વતીય પ્રદેશમાં એલ્કાનાહ નામનો માંણસ રહેતો હતો. તે સૂફ કુળમાંથી હતો. તેના પિતાનું ન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રોહામ હતું. યરોહામના પિતાનું નામ અલીહૂ હતું. અલીહૂના પિતાનું નામ તોહૂ હતું અને તોહૂના પિતાનું ન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ૂફ હતું જે એફાઇમ કુળસમૂહમાંથી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ને હાન્ના અને પનિન્ના નામની બે પત્નીઓ હતી. પનિન્નાને સંતાનો હતા; જયારે હાન્ના નિ:સંતાન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્રતિવર્ષ એલ્કાનાહ અને તેનું કુટુંબ સાથે સર્વસમર્થ દેવની ઉપાસના કરવા અને અર્પણો અર્પણ કરવા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ીલોહ જતા હતા. ત્યાં એલીના બે પુત્રો હોફની અને ફીનહાસ યહોવાના યાજકો તરીકે સેવા આપ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યારે જયારે એલ્કાનાહ પોતાના અર્પણો અર્પણ કરતો ત્યારે તે પોતાની પત્ની પનિન્નાને અને તેનાં બધ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ળકોને ખોરાકનો ભાગ આપ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એલ્કાનાહ હાન્નાને હમેશા ખોરાકનો એક સરખો ભાગ આપતો, હાન્નાને યહોવાએ નિ:સંતાન રાખી હતી છતા એલ્કાના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મ કરતો. એલ્કાનાહ એટલા માંટે આમ કરતો કેમકે હાન્નાજ એ પત્ની હતી જેની પર તે વધારે પ્રેમ કર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નિન્ના હમેશા હાન્નાને ચિંતિત કરતી અને તેને ખરાબ લાગે તેમ કરતી હતી. પનિન્નાએ આમ કર્યું કારણ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ન્ના સંતાન મેળવી શકતી ન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્રતિવર્ષ આમ બનતું; જયારે તેઓ યહોવાના મંદિરે શીલોહ જતા ત્યારે પનિન્ના તેને મહેણાં માંરતી અને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શ્કરી કરતી, તેથી હાન્ના રડી પડતી અને ખાતી પણ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નો પતિ હઁમેશા તેણીને પૂછતો, “હાન્ના, તું શા માંટે રડે છે? અને તું ખાતી કેમ નથી? તું શા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ટલી ઉદાસ છે? હું દસ પુત્રો કરતાં સારો છું તેમ તારે વિચારવ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એક વખત મંદિરમાં તેમણે પ્રસાદ ગ્રહણ કર્યા પછી હાન્ના પવિત્રમંડપમાં ગઈ યહોવાની સામે ઊભી રહી.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ખતે યાજક એલી યહોવાના મંદિરના પ્રવેશદ્વાર પાસે પોતાના આસન ઉપર બેઠ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ાન્ના બહુ દુ:ખી હતી. તેણીએ યહોવાને પ્રાર્થના કરી ત્યારે તેણી બહુ રડ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ણે એવી માંનતા રાખી કે, “ઓ સર્વસમર્થ યહોવા, તું જો તારી આ દાસી પર કૃપાદૃષ્ટિ કરે, મા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ર્થના સાંભળે, ભૂલી ન જાય અને મને એક પુત્ર આપે, તો હું તે પુત્ર દેવને સમર્પણ કરીશ, જે જીવનપર્યં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ો થઈને રહેશે અને તેના વાળ કદી કપાવીશ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આમ લાંબા સમય સુધી હાન્નાએ યહોવા સમક્ષ પ્રાર્થના કરી એલીએ જોયું કે માંત્ર તેના હોઠ હાલ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 મનમાં પ્રાર્થના કરતી હતી; તેના હોઠ હાલતા હતા પરંતુ તેનો અવાજ સંભળાતો નહોત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આથી એલીએ માંન્યું કે, “તે પીધેલી છે. તમે બહું જ પી લીધુ છે! તેણે તેણીને કહ્યું દ્રાક્ષારસ છો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ધીરજ ધર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હાન્નાએ કહ્યું, “ના માંરા ધણી, મેં દ્રાક્ષારસ કે કોઈ કેફી પીણું પીધું નથી. પણ હું ઊંડી ઉપાધિ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, હું સર્વસમર્થ દેવને પ્રાર્થના કરી રહી છું અને તેમને માંરા દુ:ખો અને ઇચ્છાઓ વિષે કહી રહી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મને એવી પતિત ના માંનશો. પણ આ બધો વખત હું માંરી વ્યથા અને દુ:ખોની બહાર થઇ દેવને પ્રાર્થના કર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એટલે એલીએ તેને કહ્યું, “શાંતિથી જા, અને ઇસ્રાએલનો દેવ તારી ઇચ્છા પૂરી કરશે અને તારી પ્રાર્થન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દલો આપ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ાન્નાએ કહ્યું, “તમાંરો આભાર, માંરા ઉપર દયા રાખતા રહેજો.” અને પછી તે ચાલી ગઈ. તેણે થોડું ખાધ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વે તે ઉદાસ રહેતી નહો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બીજે દિવસે સવારમાં તેઓ વહેલાં ઊઠયાં અને મંદિરે ગયાં. ત્યાં તેઓએ સર્વસમર્થ યહોવાનું ભજન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છી તેઓ તેમના ઘરે પાછા રામાં ગયા.એલ્કાનાહ તેની પત્ની હાન્ના સાથે સૂતો, અને દેવે તેને યાદ કરી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ઇચ્છા પૂરી થ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આજ સમયે તેના પછીના વષેર્ હાન્ના ગર્ભવતી બની અને તેણે એક પુત્રને જન્મ આપ્યો, તેણે તેનું નામ શમુએ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ડયું. કારણ, તે કહેતી, “મેં યહોવા પાસે તેને માંગ્યો હત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એક વર્ષ બાદ એલ્કાનાહ અને તેનું સમગ્ર કુટુંબ પ્રતિ વર્ષની જેમ યહોવા દેવને પ્રાર્થના અને યજ્ઞ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ણે દેવને આપેલું વચન પૂરુ કરવા શીલોહ ગ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ણ હાન્ના ગઈ નહિ, તેણે તેના પતિને કહ્યું, “પુત્ર ખાતો થાય પછી હું એને યહોવા સમક્ષ લઈ જઈશ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ે અર્પણ કરીશ પછી કાયમ માંટે તે ત્યાં જ રહે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એટલે તેના પતિ એલ્કાનાહે કહ્યું, “તને જેમ ઠીક લાગે તેમ કર અને ત્યાં સુધી તું બાળકને રાખ. યહોવ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બ્દો સાચા પડે,” તે બાળક સાથે ઘરમાં રહી અને તે નક્કર આહાર લેવા જેટલો મોટો થયો ત્યાં સુધી એની સાચવ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છી ધાવણ છોડાવ્યા બાદ તે તેને શીલોહ યહોવાના મંદિરમાં લઈ ગઈ, તેણે ત્રણ વર્ષનો એક બળદ, એક એફાહ લો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થોડો દ્રાક્ષારસ પણ સાથે લ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મણે બળદને વધેર્યો, પછી બાળકને એલી આગળ રજૂ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હાન્નાએ કહ્યું, “માંરા મુરબ્બી, હું સમ ખઇને કહું છું કે હું સાચું બોલી રહી છું. હું એજ સ્રી છ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તમાંરી પાસે ઊભી હતી અને યહોવાને પ્રાર્થના કરત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મેં આ બાળક મેળવવા માંટે પ્રાર્થના કરી અને યહોવાએ માંરી પ્રાર્થનાનો જવાબ આપ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હવે હું આ પુત્રને યહોવાને સમપિર્ત કરું છું. તે જ્યાઁ સુધી જીવશે ત્યાં સુધી યહોવાની સે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શે.”પછી તેણે યહોવાની ઉપાસના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2026-10-20T07:53:21Z</dcterms:created>
  <dcterms:modified xsi:type="dcterms:W3CDTF">2026-10-20T07:53:21Z</dcterms:modified>
  <dc:title>૧ શમૂએલ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