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மோசே: அவர்கள் என்னை நம்பார்கள்; என் வாக்குக்குச் செவிகொடார்கள்; கர்த்தர் உனக்குத் தரிசனமாகவில்லை என்று சொல்லுவார்கள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மோசே: அவர்கள் என்னை நம்பார்கள்; என் வாக்குக்குச் செவிகொடார்கள்; கர்த்தர் உனக்குத் தரிசனமாகவில்லை என்று சொல்லுவார்கள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ோசே தன் மாமனாகிய எத்திரோவினிடத்துக்கு வந்து: நான் எகிப்திலிருக்கிற என் சகோதரரிடத்துக்குத் திரும்பிப்போய், அவர்கள் இன்னும் உயிரோடே இருக்கிறார்களா என்று பார்க்கும்படிப் புறப்பட்டுப்போக உத்தரவு தரவேண்டும் என்றான். அப்பொழுது எத்திரோ மோசேயை நோக்கி: சுகமாய்ப் போய்வாரும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ோசே தன் மாமனாகிய எத்திரோவினிடத்துக்கு வந்து: நான் எகிப்திலிருக்கிற என் சகோதரரிடத்துக்குத் திரும்பிப்போய், அவர்கள் இன்னும் உயிரோடே இருக்கிறார்களா என்று பார்க்கும்படிப் புறப்பட்டுப்போக உத்தரவு தரவேண்டும் என்றான். அப்பொழுது எத்திரோ மோசேயை நோக்கி: சுகமாய்ப் போய்வாரும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னும் கர்த்தர் மீதியானிலே மோசேயை நோக்கி: நீ எகிப்துக்குத் திரும்பிப் போ, உன் பிராணனை வாங்கத்தேடின மனிதர் எல்லாரும் இறந்து போனார்கள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னும் கர்த்தர் மீதியானிலே மோசேயை நோக்கி: நீ எகிப்துக்குத் திரும்பிப் போ, உன் பிராணனை வாங்கத்தேடின மனிதர் எல்லாரும் இறந்து போனார்கள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மோசே தன் மனைவியையும் தன் பிள்ளைகளையும் கழுதையின் மேல் ஏற்றிக்கொண்டு, எகிப்து தேசத்துக்குத் திரும்பினான்; தேவனுடைய கோலையும் மோசே தன் கையிலே பிடித்துக்கொண்டுபோ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மோசே தன் மனைவியையும் தன் பிள்ளைகளையும் கழுதையின் மேல் ஏற்றிக்கொண்டு, எகிப்து தேசத்துக்குத் திரும்பினான்; தேவனுடைய கோலையும் மோசே தன் கையிலே பிடித்துக்கொண்டுபோ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அவனை நோக்கி: உன் கையில் இருக்கிறது என்ன என்றார். ஒரு கோல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் மோசேயை நோக்கி: நீ எகிப்திலே திரும்பிப் போய்ச் சேர்ந்தபின், நான் உன் கையில் அளித்திருக்கிற அற்புதங்கள் யாவையும் பார்வோனுக்கு முன்பாகச் செய்யும்படி எச்சரிக்கையாயிரு; ஆகிலும், நான் அவன் இருதயத்தைக் கடினப்படுத்துவேன்; அவன் ஜனத்தைப் போகவி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் மோசேயை நோக்கி: நீ எகிப்திலே திரும்பிப் போய்ச் சேர்ந்தபின், நான் உன் கையில் அளித்திருக்கிற அற்புதங்கள் யாவையும் பார்வோனுக்கு முன்பாகச் செய்யும்படி எச்சரிக்கையாயிரு; ஆகிலும், நான் அவன் இருதயத்தைக் கடினப்படுத்துவேன்; அவன் ஜனத்தைப் போகவி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் மோசேயை நோக்கி: நீ எகிப்திலே திரும்பிப் போய்ச் சேர்ந்தபின், நான் உன் கையில் அளித்திருக்கிற அற்புதங்கள் யாவையும் பார்வோனுக்கு முன்பாகச் செய்யும்படி எச்சரிக்கையாயிரு; ஆகிலும், நான் அவன் இருதயத்தைக் கடினப்படுத்துவேன்; அவன் ஜனத்தைப் போகவி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நீ பார்வோனோடே சொல்லவேண்டியது என்னவென்றால்: இஸ்ரவேல் என்னுடைய குமாரன், என் சேஷ்டபுத்திர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ைத் தரையிலே போடு என்றார்; அவன் அதைத் தரையிலே போட்டபோது, அது சர்ப்பமாயிற்று; மோசே அதற்கு விலகி ஓடி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ைத் தரையிலே போடு என்றார்; அவன் அதைத் தரையிலே போட்டபோது, அது சர்ப்பமாயிற்று; மோசே அதற்கு விலகி ஓடி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க்கு ஆராதனை செய்யும்படி என் குமாரனை அனுப்பிவிடு என்று கட்டளையிடுகிறேன்; அவனை விடமாட்டேன் என்பாயாகில் நான் உன்னுடைய குமாரனை, உன் சேஷ்ட புத்திரனைச் சங்கரிப்பேன் என்று கர்த்தர் சொன்னார் என்று சொல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க்கு ஆராதனை செய்யும்படி என் குமாரனை அனுப்பிவிடு என்று கட்டளையிடுகிறேன்; அவனை விடமாட்டேன் என்பாயாகில் நான் உன்னுடைய குமாரனை, உன் சேஷ்ட புத்திரனைச் சங்கரிப்பேன் என்று கர்த்தர் சொன்னார் என்று சொல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 மோசேயை நோக்கி: உன் கையை நீட்டி, அதின் வாலைப் பிடி என்றார்; அவன் தன் கையை நீட்டி, அதைப் பிடித்தபோது, அது அவன் கையிலே கோலாய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 மோசேயை நோக்கி: உன் கையை நீட்டி, அதின் வாலைப் பிடி என்றார்; அவன் தன் கையை நீட்டி, அதைப் பிடித்தபோது, அது அவன் கையிலே கோலா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 மோசேயை நோக்கி: உன் கையை நீட்டி, அதின் வாலைப் பிடி என்றார்; அவன் தன் கையை நீட்டி, அதைப் பிடித்தபோது, அது அவன் கையிலே கோலாய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பிரகாமின் தேவனும் ஈசாக்கின் தேவனும் யாக்கோபின் தேவனுமாயிருக்கிற தங்கள் பிதாக்களுடைய தேவனாகிய கர்த்தர் உனக்கு தரிசனமானதை அவர்கள் நம்புவதற்கு இதுவே அடையாளம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கர்த்தர் அவனை நோக்கி: உன் கையை உன் மடியிலே போடு என்றார்; அவன் தன் கையைத் தன் மடியிலே போட்டு, அதை வெளியே எடுக்கும்போது, இதோ, அவன் கை உறைந்த மழையைப்போல வெண்குஷ்டம் பிடித்தி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கர்த்தர் அவனை நோக்கி: உன் கையை உன் மடியிலே போடு என்றார்; அவன் தன் கையைத் தன் மடியிலே போட்டு, அதை வெளியே எடுக்கும்போது, இதோ, அவன் கை உறைந்த மழையைப்போல வெண்குஷ்டம் பிடித்த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ழியிலே தங்கும் இடத்தில் கர்த்தர் அவனுக்கு எதிர்ப்பட்டு, அவனைக் கொல்லப்பார்த்த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: உன் கையைத் திரும்பவும் உன் மடியிலே போடு என்றார். அவன் தன் கையைத் திரும்பத் தன் மடியிலே போட்டு, தன் மடியிலிருந்து அதை வெளியே எடுத்தபோது, அது திரும்ப அவனுடைய மற்றச் சதையைப் போலாயிற்ற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: உன் கையைத் திரும்பவும் உன் மடியிலே போடு என்றார். அவன் தன் கையைத் திரும்பத் தன் மடியிலே போட்டு, தன் மடியிலிருந்து அதை வெளியே எடுத்தபோது, அது திரும்ப அவனுடைய மற்றச் சதையைப் போலாயிற்ற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சிப்போராள் கருக்கான ஒரு கல்லை எடுத்து, தன் புத்திரனுடைய நுனித்தோலை அறுத்து, அதை அவன் கால்களுக்கு முன்பாக எறிந்து: நீர் எனக்கு இரத்த சம்பந்தமான புருஷன் என்றா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சிப்போராள் கருக்கான ஒரு கல்லை எடுத்து, தன் புத்திரனுடைய நுனித்தோலை அறுத்து, அதை அவன் கால்களுக்கு முன்பாக எறிந்து: நீர் எனக்கு இரத்த சம்பந்தமான புருஷன் என்ற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பு அவர் அவனை விட்டு விலகினார். அப்பொழுது அவள்: விருத்த சேதனத்தினிமித்தம் நீர் எனக்கு இரத்த சம்பந்தமான புருஷன் என்ற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் ஆரோனை நோக்கி: நீ வனாந்தரத்தில் மோசேக்கு எதிர்கொண்டுபோ என்றார். அவன் போய், தேவபர்வதத்தில் அவனைச் சந்தித்து, அவனை முத்தஞ்செய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் ஆரோனை நோக்கி: நீ வனாந்தரத்தில் மோசேக்கு எதிர்கொண்டுபோ என்றார். அவன் போய், தேவபர்வதத்தில் அவனைச் சந்தித்து, அவனை முத்தஞ்செய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மோசே தன்னை அனுப்பின கர்த்தருடைய சகல வார்த்தைகளையும் அவர் தனக்குக் கட்டளையிட்ட சகல அடையாளங்களையும் ஆரோனுக்குத் தெரிவித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மோசே தன்னை அனுப்பின கர்த்தருடைய சகல வார்த்தைகளையும் அவர் தனக்குக் கட்டளையிட்ட சகல அடையாளங்களையும் ஆரோனுக்குத் தெரிவித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ோசேயும் ஆரோனும் போய், இஸ்ரவேல் புத்திரரின் மூப்பர் எல்லாரையும் கூடிவரச் செய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மோசேக்குச் சொல்லிய சகல வார்த்தைகளையும் ஆரோன் சொல்லி, ஜனங்களின் கண்களுக்கு முன்பாக அந்த அடையாளங்களையும் செய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மோசேக்குச் சொல்லிய சகல வார்த்தைகளையும் ஆரோன் சொல்லி, ஜனங்களின் கண்களுக்கு முன்பாக அந்த அடையாளங்களையும் செய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ஜனங்கள் விசுவாசித்தார்கள்; கர்த்தர் இஸ்ரவேல் புத்திரரைச் சந்தித்தார் என்றும், அவர்கள் படும் உபத்திரவங்களைக் கண்ணோக்கிப்பார்த்தார் என்றும், அவர்கள் கேட்டபோது, தலைகுனிந்துத் தொழுதுகொண்ட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ஜனங்கள் விசுவாசித்தார்கள்; கர்த்தர் இஸ்ரவேல் புத்திரரைச் சந்தித்தார் என்றும், அவர்கள் படும் உபத்திரவங்களைக் கண்ணோக்கிப்பார்த்தார் என்றும், அவர்கள் கேட்டபோது, தலைகுனிந்துத் தொழுதுகொண்ட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ர்: முந்தின அடையாளத்தை அவர்கள் கண்டு, உன்னை நம்பாமலும் உனக்குச் செவிகொடாமலும் போனால், பிந்தின அடையாளத்தைக் கண்டு நம்பு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ர்: முந்தின அடையாளத்தை அவர்கள் கண்டு, உன்னை நம்பாமலும் உனக்குச் செவிகொடாமலும் போனால், பிந்தின அடையாளத்தைக் கண்டு நம்பு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்விரண்டு அடையாளங்களையும் அவர்கள் நம்பாமலும், உன்வாக்குக்குச் செவிகொடாமலும் இருப்பார்களானால், அப்பொழுது நீ நதியின் தண்ணீரை மொண்டு நிலத்தில் ஊற்றுவாயாக; நதியில் மொண்ட தண்ணீர் வெட்டாந்தரையிலே இரத்தமாகும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்விரண்டு அடையாளங்களையும் அவர்கள் நம்பாமலும், உன்வாக்குக்குச் செவிகொடாமலும் இருப்பார்களானால், அப்பொழுது நீ நதியின் தண்ணீரை மொண்டு நிலத்தில் ஊற்றுவாயாக; நதியில் மொண்ட தண்ணீர் வெட்டாந்தரையிலே இரத்தமாகும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மோசே கர்த்தரை நோக்கி: ஆண்டவரே, இதற்கு முன்னாவது, தேவரீர் உமது அடியானோடே பேசினதற்குப் பின்னாவது நான் வாக்குவல்லவன் அல்ல; நான் திக்குவாயும் மந்த நாவும் உள்ளவன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மோசே கர்த்தரை நோக்கி: ஆண்டவரே, இதற்கு முன்னாவது, தேவரீர் உமது அடியானோடே பேசினதற்குப் பின்னாவது நான் வாக்குவல்லவன் அல்ல; நான் திக்குவாயும் மந்த நாவும் உள்ளவன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் அவனை நோக்கி: மனுஷனுக்கு வாயை உண்டாக்கினவர் யார்? ஊமையனையும் செவிடனையும் பார்வையுள்ளவனையும் குருடனையும் உண்டாக்கினவர் யார்? கர்த்தராகிய நான் அல்லவா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் அவனை நோக்கி: மனுஷனுக்கு வாயை உண்டாக்கினவர் யார்? ஊமையனையும் செவிடனையும் பார்வையுள்ளவனையும் குருடனையும் உண்டாக்கினவர் யார்? கர்த்தராகிய நான் அல்லவா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, நீ போ; நான் உன் வாயோடே இருந்து, நீ பேசவேண்டியதை உனக்குப் போதிப்பேன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வன்: ஆண்டவரே, நீர் அனுப்பச் சித்தமாயிருக்கிற யாரையாகிலும் அனுப்பும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மோசேயின் மேல் கோபமூண்டவராகி: லேவியனாகிய ஆரோன் உன் சகோதரன் அல்லவா? அவன் நன்றாய்ப் பேசுகிறவன் என்று அறிவேன்; அவன் உன்னைச் சந்திக்கப் புறப்பட்டு வருகிறான்; உன்னைக் காணும்போது அவன் இருதயம் மகிழ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மோசேயின் மேல் கோபமூண்டவராகி: லேவியனாகிய ஆரோன் உன் சகோதரன் அல்லவா? அவன் நன்றாய்ப் பேசுகிறவன் என்று அறிவேன்; அவன் உன்னைச் சந்திக்கப் புறப்பட்டு வருகிறான்; உன்னைக் காணும்போது அவன் இருதயம் மகிழ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மோசேயின் மேல் கோபமூண்டவராகி: லேவியனாகிய ஆரோன் உன் சகோதரன் அல்லவா? அவன் நன்றாய்ப் பேசுகிறவன் என்று அறிவேன்; அவன் உன்னைச் சந்திக்கப் புறப்பட்டு வருகிறான்; உன்னைக் காணும்போது அவன் இருதயம் மகிழ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அவனோடே பேசி, அவன் வாயில் வார்த்தைகளை போடு; நான் உன் வாயிலும் அவன் வாயிலும் இருந்து, நீங்கள் செய்ய வேண்டியதை உங்களுக்கு உணர்த்துவ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அவனோடே பேசி, அவன் வாயில் வார்த்தைகளை போடு; நான் உன் வாயிலும் அவன் வாயிலும் இருந்து, நீங்கள் செய்ய வேண்டியதை உங்களுக்கு உணர்த்துவ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உனக்குப் பதிலாக ஜனங்களோடே பேசுவான்; இவ்விதமாய் அவன் உனக்கு வாயாக இருப்பான்; நீ அவனுக்குத் தேவனாக இருப்பாய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ந்தக் கோலையும் உன் கையிலே பிடித்துக்கொண்டுபோ, இதனால் நீ அடையாளங்களைச் செய்வாய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029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मूसा ने उतर दिया, कि वे मेरी प्रतीति न करेंगे और न मेरी सुनेंगे, वरन कहेंगे, कि यहोवा ने तु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दर्शन नहीं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तब मूसा अपने ससुर यित्रो के पास लौटा और उससे कहा, मुझे विदा कर, कि मैं मिस्र में रहने वाले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ाइयों के पास जा कर देखूं कि वे अब तक जीवित हैं वा नहीं। यित्रो ने कहा, कुशल से ज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यहोवा ने मिद्यान देश में मूसा से कहा, मिस्र को लौट जा; क्योंकि जो मनुष्य तेरे प्राण के प्या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े वे सब मर गए ह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तब मूसा अपनी पत्नी और बेटों को गदहे पर चढ़ाकर मिस्र देश की ओर परमेश्वर की उस लाठी को हाथ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े हुए लौट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यहोवा ने उससे कहा, तेरे हाथ में वह क्या है? वह बोला, लाठ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यहोवा ने मूसा से कहा, जब तू मिस्र में पहुंचे तब सावधान हो जाना, और जो चमत्कार मैं ने तेरे व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किए हैं उन सभों को फिरौन को दिखलाना; परन्तु मैं उसके मन को हठीला करूंगा, और वह मेरी प्रजा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ने न द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तू फिरौन से कहना, कि यहोवा यों कहता है, कि इस्राएल मेरा पुत्र वरन मेरा जेठ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उसने कहा, उसे भूमि पर डाल दे; जब उसने उसे भूमि पर डाला तब वह सर्प बन गई, और मूसा उसके साम्हने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ा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और मैं जो तुझ से कह चुका हूं, कि मेरे पुत्र को जाने दे कि वह मेरी सेवा करे; और तू ने अब तक उ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ने नहीं दिया, इस कारण मैं अब तेरे पुत्र वरन तेरे जेठे को घात 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ब यहोवा ने मूसा से कहा, हाथ बढ़ाकर उसकी पूंछ पकड़ ले कि वे लोग प्रतीति करें कि तुम्हारे पितर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परमेश्वर अर्थात इब्राहीम के परमेश्वर, इसहाक के परमेश्वर, और याकूब के परमेश्वर, यहोवा ने तुझ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र्शन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ब उसने हाथ बढ़ाकर उसको पकड़ा तब वह उसके हाथ में फिर लाठी बन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फिर यहोवा ने उससे यह भी कहा, कि अपना हाथ छाती पर रखकर ढांप। सो उसने अपना हाथ छाती पर रखकर ढां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ा; फिर जब उसे निकाला तब क्या देखा, कि उसका हाथ कोढ़ के कारण हिम के समान श्वेत हो ग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ऐसा हुआ कि मार्ग पर सराय में यहोवा ने मूसा से भेंट करके उसे मार डालना चा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ब उसने कहा, अपना हाथ छाती पर फिर रखकर ढांप। और उसने अपना हाथ छाती पर रखकर ढांप लिया; और जब उस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ो छाती पर से निकाला तब क्या देखता है, कि वह फिर सारी देह के समान हो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तब सिप्पोरा ने एक तेज चकमक पत्थर ले कर अपने बेटे की खलड़ी को काट डाला, और मूसा के पावों पर य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कर फेंक दिया, कि निश्चय तू लोहू बहाने वाला मेरा पति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तब उसने उसको छोड़ दिया। और उसी समय खतने के कारण वह बोली, तू लोहू बहाने वाला पति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तब यहोवा ने हारून से कहा, मूसा से भेंट करने को जंगल में जा। और वह गया, और परमेश्वर के पर्वत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से मिला और उसको चूम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तब मूसा ने हारून को यह बतलाया कि यहोवा ने क्या क्या बातें कहकर उसको भेजा है, और कौन कौन से चिन्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खलाने की आज्ञा उसे द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तब मूसा और हारून ने जा कर इस्राएलियों के सब पुरनियों को इकट्ठा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और जितनी बातें यहोवा ने मूसा से कही थी वह सब हारून ने उन्हें सुनाईं, और लोगों के साम्हने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िन्ह भी दिखल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और लोगों ने उनकी प्रतीति की; और यह सुनकर, कि यहोवा ने इस्राएलियों की सुधि ली और उनके दु:खों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ृष्टि की है, उन्होंने सिर झुका कर दण्डवत क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ब यहोवा ने कहा, यदि वे तेरी बात की प्रतीति न करें, और पहिले चिन्ह को न मानें, तो दूसरे चिन्ह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तीति कर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यदि वे इन दोनों चिन्होंकी प्रतीति न करें और तेरी बात को न मानें, तब तू नील नदी से कुछ जल ले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ूखी भूमि पर डालना; और जो जल तू नदी से निकालेगा वह सूखी भूमि पर लोहू बन जाय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मूसा ने यहोवा से कहा, हे मेरे प्रभु, मैं बोलने में निपुण नहीं, न तो पहिले था, और न जब से तू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ास से बातें करने लगा; मैं तो मुंह और जीभ का भद्द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यहोवा ने उससे कहा, मनुष्य का मुंह किस ने बनाया है? और मनुष्य को गूंगा, वा बहिरा, वा देखने वाल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 अन्धा, मुझ यहोवा को छोड़ कौन बना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अब जा, मैं तेरे मुख के संग हो कर जो तुझे कहना होगा वह तुझे सिखलाता ज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उसने कहा, हे मेरे प्रभु, जिस को तू चाहे उसी के हाथ से भेज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यहोवा का कोप मूसा पर भड़का और उसने कहा, क्या तेरा भाई लेवीय हारून नहीं है? मुझे तो निश्चय ह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 वह बोलने में निपुण है, और वह तेरी भेंट के लिये निकला भी आता है, और तुझे देखकर मन में आनन्दि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इसलिये तू उसे ये बातें सिखाना; और मैं उसके मुख के संग और तेरे मुख के संग हो कर जो कुछ तुम्ह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ना होगा वह तुम को सिखलाता ज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वह तेरी ओर से लोगों से बातें किया करेगा; वह तेरे लिये मुंह और तू उसके लिये परमेश्वर ठह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तू इस लाठी को हाथ में लिए जा, और इसी से इन चिन्हों को दिखान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2026-10-21T12:43:54Z</dcterms:created>
  <dcterms:modified xsi:type="dcterms:W3CDTF">2026-10-21T12:43:54Z</dcterms:modified>
  <dc:title>निर्गमन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