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seeing we have this ministry, as we have received mercy, we faint no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have renounced the hidden things of dishonesty, not walking in craftiness, nor handling the word of God deceitfully; but by manifestation of the truth commending ourselves to every man's conscience in the sight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have renounced the hidden things of dishonesty, not walking in craftiness, nor handling the word of God deceitfully; but by manifestation of the truth commending ourselves to every man's conscience in the sight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have renounced the hidden things of dishonesty, not walking in craftiness, nor handling the word of God deceitfully; but by manifestation of the truth commending ourselves to every man's conscience in the sight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if our gospel be hid, it is hid to them that are lo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whom the god of this world has blinded the minds of them which believe not, lest the light of the glorious gospel of Christ, who is the image of God, should shine unto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whom the god of this world has blinded the minds of them which believe not, lest the light of the glorious gospel of Christ, who is the image of God, should shine unto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e preach not ourselves, but Christ Jesus the Lord; and ourselves your servants for Jesus' sak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e preach not ourselves, but Christ Jesus the Lord; and ourselves your servants for Jesus' sak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God, who commanded the light to shine out of darkness, has shined in our hearts, to give the light of the knowledge of the glory of God in the face of Jesus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God, who commanded the light to shine out of darkness, has shined in our hearts, to give the light of the knowledge of the glory of God in the face of Jesus Chri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e have this treasure in earthen vessels, that the excellency of the power may be of God, and not of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e have this treasure in earthen vessels, that the excellency of the power may be of God, and not of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e are troubled on every side, yet not distressed; we are perplexed, but not in despai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Persecuted, but not forsaken; cast down, but not destroy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ways bearing about in the body the dying of the Lord Jesus, that the life also of Jesus might be made manifest in our bod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ways bearing about in the body the dying of the Lord Jesus, that the life also of Jesus might be made manifest in our bod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e which live are always delivered unto death for Jesus' sake, that the life also of Jesus might be made manifest in our mortal fles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e which live are always delivered unto death for Jesus' sake, that the life also of Jesus might be made manifest in our mortal fles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en death works in us, but life in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e having the same spirit of faith, according as it is written, I believed, and therefore have I spoken; we also believe, and therefore speak;]]></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e having the same spirit of faith, according as it is written, I believed, and therefore have I spoken; we also believe, and therefore speak;]]></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Knowing that he which raised up the Lord Jesus shall raise up us also by Jesus, and shall present us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Knowing that he which raised up the Lord Jesus shall raise up us also by Jesus, and shall present us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things are for your sakes, that the abundant grace might through the thanksgiving of many redound to the glory of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things are for your sakes, that the abundant grace might through the thanksgiving of many redound to the glory of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ich cause we faint not; but though our outward man perish, yet the inward man is renewed day by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ich cause we faint not; but though our outward man perish, yet the inward man is renewed day by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our light affliction, which is but for a moment, works for us a far more exceeding and eternal weight of glor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our light affliction, which is but for a moment, works for us a far more exceeding and eternal weight of glor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ile we look not at the things which are seen, but at the things which are not seen: for the things which are seen are temporal; but the things which are not seen are eterna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ப்பட்ட ஊழியத்தை உடையவர்களாகிய நாங்கள் இரக்கம் பெற்றிருப்பதால் சோர்ந்துபோ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ட்கமான அந்தரங்க காரியங்களை நாங்கள் வெறுத்து, தந்திரமாய் நடவாமலும், தேவ வசனத்தைப் புரட்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த்தை வெளிப்படுத்துகிறதினாலே தேவனுக்கு முன்பாக எல்லா மனுஷருடைய மனச்சாட்சிக்கு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ரென்று விளங்கப்பண்ணு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ங்கள் சுவிசேஷம் மறைபொருளாயிருந்தால், கெட்டுப்போகிறவர்களுக்கு அது மறைபொருளா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டைய சாயலாயிருக்கிற கிறிஸ்துவின் மகிமையான சுவிசேஷத்தின் ஒளி அவிசுவாசிகளாகிய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சமாயிராதபடிக்கு, இப்பிரபஞ்சத்தின் தேவனானவன் அவர்களுடைய மனதைக் குரு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எங்களையே பிரசங்கியாமல், கிறிஸ்து இயேசுவைக் கர்த்தரென்றும், எங்களையோ இயேசுவி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ஊழியக்காரரென்றும் பிரசங்கி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ருளிலிருந்து வெளிச்சத்தைப் பிரகாசிக்கச்சொன்ன தேவன் இயேசுவின் முகத்திலுள்ள தமது மகி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ய ஒளியைத் தோன்றப்பண்ணும்பொருட்டாக, எங்கள் இருதயங்களிலே பிரகா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 மகத்துவமுள்ள வல்லமை எங்களால் உண்டாயிராமல், தேவனால் உண்டாயிருக்கிறதென்று விளங்கும்படி,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ஷத்தை மண்பாண்டங்களில் பெற்றி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எப்பக்கத்திலும் நெருக்கப்பட்டும் ஒடுங்கிப்போகிறதில்லை; கலக்கமடைந்தும் மனமுறிவடை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பப்படுத்தப்பட்டும் கைவிடப்படுகிறதில்லை; கீழே தள்ளப்பட்டும் மடிந்து போ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கிய இயேசுவினுடைய ஜீவனும் எங்கள் சரீரத்திலே விளங்கும்படிக்கு, இயேசுவின் மர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ழுதும் எங்கள் சரீரத்தில் சுமந்து திரி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ப்படியெனில், சாவுக்கினமான எங்கள் மாம்சத்திலே இயேசுவினுடைய ஜீவனும் விளங்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ற நாங்கள் எப்பொழுதும் இயேசுவினிமித்தம் மரணத்திற்கு ஒப்புக்கொடுக்கப்ப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 மரணமானது எங்களிடத்திலும், ஜீவனானது உங்களிடத்திலும் பெலன்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சுவாசித்தேன், ஆகையால் பேசினேன் என்று எழுதியிருக்கிறபடி, நாங்களும் அந்த விசுவாசத்தின் ஆ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வர்களாயிருந்து, விசுவாசிக்கிறடியால் பேசு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கிய இயேசுவை எழுப்பினவர் எங்களையும் இயேசுவைக்கொண்டு எழுப்பி உங்களுடனேகூடத் தமக்கு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வாரென்று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னுடைய மகிமை விளங்குவதற்கேதுவாகக் கிருபையானது அநேகருடைய ஸ்தோத்திரத்தினாலே பெரு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யெல்லாம் உங்கள்நிமித்தம்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படியினாலே நாங்கள் சோர்ந்துபோகிறதில்லை; எங்கள் புறம்பான மனுஷனானது அழிந்தும், உள்ளான மனுஷ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குநாள் புதிதாக்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ம் காணப்படுகிறவைகளையல்ல, காணப்படாதவைகளை நோக்கியிருக்கிற நமக்கு அதிசீக்கிரத்தில் நீ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சான நம்முடைய உபத்திரவம் மிகவும் அதிகமான நித்திய கனமகிமையை உண்டாக்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ஏனெனில், காணப்படுகிறவைகள் அநித்தியமானவைகள், காணப்படாதவைகளோ நித்திய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4]]></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2026-11-02T06:41:57Z</dcterms:created>
  <dcterms:modified xsi:type="dcterms:W3CDTF">2026-11-02T06:41:57Z</dcterms:modified>
  <dc:title>2 கொரிந்தியர்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