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ியும் தேவா அபிஷேக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 தைலத்தின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யத்தை உடையும், சுத்திகர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யின் உடையால் அலங்கர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ஜனங்கள் உம்மில் மகிழ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ஆவியால் உயிர்ப்பிய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மாற, துதிகள் எழும்ப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யால் நிரப்ப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வரங்கள் ஒன்பத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கனிகள் ஒன்பத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ொறுங்குண்டதும் நருங்குண்டத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வர இருதயம் தந்த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ந்தேகோஸ்தே நாளினில் நிறைவின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ாக இறங்கின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ஆவியே, தேற்றும் ஆவ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ை எனக்கு நீரல்லவ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ரு சேனையை தகர்த்த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 ஆவியை தந்த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ப்பத்தை எடுக்க தேள்களை மிதி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ுவம் பொழிந்து வழிந்திடவ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2026-10-23T20:04:15Z</dcterms:created>
  <dcterms:modified xsi:type="dcterms:W3CDTF">2026-10-23T20:04:15Z</dcterms:modified>
  <dc:title>துதிப் பாடல்கள்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