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ile Apollos was at Corinth, Paul having passed through the upper coasts came to Ephesus: and finding certain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ile Apollos was at Corinth, Paul having passed through the upper coasts came to Ephesus: and finding certain discip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said unto them, Have all of you received the Holy Spirit since all of you believed? And they said unto him, We have not so much as heard whether there be any Holy Spir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said unto them, Have all of you received the Holy Spirit since all of you believed? And they said unto him, We have not so much as heard whether there be any Holy Spir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m, Unto what then were all of you baptized? And they said, Unto John's baptis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m, Unto what then were all of you baptized? And they said, Unto John's baptis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Paul, John verily baptized with the baptism of repentance, saying unto the people, that they should believe on him which should come after him, that is, on Christ Jes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Paul, John verily baptized with the baptism of repentance, saying unto the people, that they should believe on him which should come after him, that is, on Christ Jes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y heard this, they were baptized in the name of the Lord Jes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Paul had laid his hands upon them, the Holy Spirit came on them; and they spoke with tongues, and prophesi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Paul had laid his hands upon them, the Holy Spirit came on them; and they spoke with tongues, and prophesi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the men were about twelv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into the synagogue, and spoke boldly for the space of three months, disputing and persuading the things concerning the kingdom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into the synagogue, and spoke boldly for the space of three months, disputing and persuading the things concerning the kingdom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is continued by the space of two years; so that all they which dwelt in Asia heard the word of the Lord Jesus, both Jews and Greek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is continued by the space of two years; so that all they which dwelt in Asia heard the word of the Lord Jesus, both Jews and Greek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wrought special miracles by the hands of Pau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at from his body were brought unto the sick handkerchiefs or aprons, and the diseases departed from them, and the evil spirits went out of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at from his body were brought unto the sick handkerchiefs or aprons, and the diseases departed from them, and the evil spirits went out of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were seven sons of one Sceva, a Jew, and chief of the priests, which did 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evil spirit answered and said, Jesus I know, and Paul I know; but who are all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in whom the evil spirit was leaped on them, and overcame them, and prevailed against them, so that they fled out of that house naked and wound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in whom the evil spirit was leaped on them, and overcame them, and prevailed against them, so that they fled out of that house naked and wound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was known to all the Jews and Greeks also dwelling at Ephesus; and fear fell on them all, and the name of the Lord Jesus was magnifi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was known to all the Jews and Greeks also dwelling at Ephesus; and fear fell on them all, and the name of the Lord Jesus was magnifi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y that believed came, and confessed, and showed their dee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ny of them also which used curious arts brought their books together, and burned them before all men: and they counted the price of them, and found it fifty thousand pieces of sil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ny of them also which used curious arts brought their books together, and burned them before all men: and they counted the price of them, and found it fifty thousand pieces of sil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mightily grew the word of God and prevai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he sent into Macedonia two of them that ministered unto him, Timotheus and Erastus; but he himself stayed in Asia for a seas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he sent into Macedonia two of them that ministered unto him, Timotheus and Erastus; but he himself stayed in Asia for a seas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ame time there arose no small stir about that w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 certain man named Demetrius, a silversmith, which made silver shrines for Diana, brought no small gain unto the craftsm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 certain man named Demetrius, a silversmith, which made silver shrines for Diana, brought no small gain unto the craftsm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m he called together with the workmen of like occupation, and said, Sirs, all of you know that by this craft we have our weal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m he called together with the workmen of like occupation, and said, Sirs, all of you know that by this craft we have our wealt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they heard these sayings, they were full of wrath, and cried out, saying, Great is Diana of the Ephesian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whole city was filled with confusion: and having caught Gaius and Aristarchus, men of Macedonia, Paul's companions in travel, they rushed with one accord into the theat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whole city was filled with confusion: and having caught Gaius and Aristarchus, men of Macedonia, Paul's companions in travel, they rushed with one accord into the theat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Paul would have entered in unto the people, the disciples suffered him no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certain of the chief of Asia, which were his friends, sent unto him, desiring him that he would not adventure himself into the theat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certain of the chief of Asia, which were his friends, sent unto him, desiring him that he would not adventure himself into the theat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me therefore cried one thing, and some another: for the assembly was confused: and the more part knew not wherefore they were come toge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me therefore cried one thing, and some another: for the assembly was confused: and the more part knew not wherefore they were come togeth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drew Alexander out of the multitude, the Jews putting him forward. And Alexander beckoned with the hand, and would have made his defence unto the peop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drew Alexander out of the multitude, the Jews putting him forward. And Alexander beckoned with the hand, and would have made his defence unto the peop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they knew that he was a Jew, all with one voice about the space of two hours cried out, Great is Diana of the Ephesian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they knew that he was a Jew, all with one voice about the space of two hours cried out, Great is Diana of the Ephesian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public clerk had appeased the people, he said, All of you men of Ephesus, what man is there that knows not how that the city of the Ephesians is a worshipper of the great goddess Diana, and of the image which fell down from Jupit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public clerk had appeased the people, he said, All of you men of Ephesus, what man is there that knows not how that the city of the Ephesians is a worshipper of the great goddess Diana, and of the image which fell down from Jupit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eeing then that these things cannot be spoken against, all of you ought to be quiet, and to do nothing rash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of you have brought here these men, which are neither robbers of churches, nor yet blasphemers of your goddes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of you have brought here these men, which are neither robbers of churches, nor yet blasphemers of your goddes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all of you enquire any thing concerning other matters, it shall be determined in a lawful assembl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all of you enquire any thing concerning other matters, it shall be determined in a lawful assembl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we are in danger to be called in question for this day's uproar, there being no cause whereby we may give an account of this concour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we are in danger to be called in question for this day's uproar, there being no cause whereby we may give an account of this concour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he had thus spoken, he dismissed the assemb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8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ல்லோ என்பவன் கொரிந்து பட்டணத்திலே இருக்கையில், பவுல் மேடான தேசங்கள் வழியா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சுவுக்கு வந்தான்; அங்கே சில சீஷரை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விசுவாசிகளானபோது, பரிசுத்த ஆவியைப் பெற்றீர்களா என்று கேட்டான். அதற்கு அவர்கள்: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 உண்டென்பதை நாங்கள் கேள்விப்படவே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அப்படியானால் நீங்கள் எந்த ஞானஸ்நானம் பெற்றீர்கள் என்றான். அதற்கு அவர்கள்: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ஞானஸ்நானம் பெற்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வுல்: யோவான் தனக்குப்பின் வருகிறவராகிய கிறிஸ்து இயேசுவில் விசுவாசிகளா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ஜனங்களுக்குச் சொல்லி மனந்திரும்புதலுக்கு ஏற்ற ஞானஸ்நானத்தைக் கொடு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க் கேட்டபோது அவர்கள்: கர்த்தராகிய இயேசுவின் நாமத்தினாலே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ல்லாமலும் பவுல் அவர்கள்மேல் கைகளை வைத்தபோது, பரிசுத்தாவி அவர்கள்மேல் வந்தார்;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பாஷைகளைப் பேசித் தீர்க்கதரிசனஞ்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மனுஷரெல்லாரும் ஏறக்குறையப் பன்னிரண்டு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பவுல் ஜெபஆலயத்தில் பிரவேசித்து, தைரியமாய்ப் பிரசங்கித்து, மூன்று மாதமளவு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த்துக்கடுத்தவைகளைக்குறித்துச் சம்பாஷணைபண்ணி, புத்திசொல்லி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லர் கடினப்பட்டு அவிசுவாசிகளாகிக் கூட்டத்திற்கு முன்பாக இந்த மார்கத்தை நிந்தித்த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ட்டு விலகி, சீஷரை அவர்களிலிருந்து பிரித்துக்கொண்டு, திறன்னு என்னும் ஒரு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சாலையிலே அநுதினமும் சம்பாஷி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ரண்டு வருஷகாலம் இப்படி நடந்ததிலே ஆசியாவில் குடியிருந்த யூதரும் கிரேக்கருமாகிய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ன் வசனத்தை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வுலின் கைகளினாலே தேவன் விசேஷித்த அற்புதங்களைச் செய்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டைய சரீரத்திலிருந்து உறுமால்களையும் கச்சைகளையும் கொண்டுவந்து, வியாதிக்காரர்மேல்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கள் அவர்களைவிட்டு நீங்கிப்போயின; பொல்லாத ஆவிகளும் அவர்களைவிட்டு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சாந்தரிகளாய்த் திரிகிற மந்திரவாதிகளாகிய யூதரில் சிலர்பொல்லாத ஆ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ந்தவர்கள்மேல் கர்த்தராகிய இயேசுவின் நாமத்தைச் சொல்லத் துணிந்து: பவுல் பிரசங்சி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ன்பேரில் ஆணையிட்டு உங்களுக்குக் கட்டளையிடு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ரதான ஆசாரியனாகிய ஸ்கேவா என்னும் ஓர் யூதனுடைய குமாரர் ஏழுபேர்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ல்லாத ஆவி அவர்களை நோக்கி: இயேசுவை அறிவேன், பவுலையும் அறிவேன், நீங்கள் யா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ல்லாத ஆவியையுடைய மனுஷன் அவர்கள்மேல் பாய்ந்து, பலாத்காரம்பண்ணி, அவர்களை மேற்கொ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களும் காயப்பட்டவர்களுமாகி அந்த வீட்டை விட்டு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எபேசுவிலே குடியிருந்த யூதர் கிரேக்கர் அனைவருக்கும் தெரியவந்தபோது,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டைந்தார்கள்; கர்த்தராகிய இயேசுவின் நாமம் மகிமை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வாசித்தவர்களில் அநேகர் வந்து, தங்கள் செய்கைகளை வெளிப்படுத்தி அறிக்கை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யவித்தைக்காரராயிருந்தவர்களில் அநேகர் தங்கள் புஸ்தகங்களைக் கொண்டுவந்து, எல்லாரு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ர்கள்; அவைகளின் கிரயத்தைத் தொகைபார்த்து, ஐம்பதினாயிரம் வெள்ளிக்காசாக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வ்வளவு பலமாய்க் கர்த்தருடைய வசனம் விருத்தியடைந்து மேற்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கள் முடிந்தபின்பு, பவுல் மக்கதோனியா அகாயா என்னும் நாடுகளில் சுற்றி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போகும்படி ஆவியில் நிருணயம்பண்ணிக்கொண்டு: நான் அங்கே போனபின்பு ரோமாபு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வேண்டியதெ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னக்கு உதவிசெய்தவர்களில் இரண்டுபேராகிய தீமோத்தேயுவையும் எரஸ்துவையும் மக்கெதோனி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 தான் பின்னுஞ் சிலகாலம் ஆசியாவிலே த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க்காலத்திலே இந்த மார்க்கத்தைக்குறித்துப் பெரிய கலக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ப்படியென்றால், தெமேத்திரியு என்னும் பேர்கொண்ட ஒரு தட்டான் தியானாளின் கோவிலைப்போல வெள்ளி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 கோவில்களைச் செய்து, தொழிலாளிகளுக்கு மிகுந்த ஆதாயம் வருவி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ர்களையும் இப்படிப்பட்ட தொழில்செய்கிற மற்ற வேலையாட்களையும் அவன் கூடிவரச்செய்து: மனு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ழிலினால் நமக்கு நல்ல பிழைப்பு உண்டாயிருக்கிறதெ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ப்படியிருக்க, கைகளினால் செய்யப்பட்ட தேவர்கள் தேவர்களல்லவென்று இந்தப் பவுல் என்பவ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சுவிலேமாத்திரமல்ல, கொஞ்சங்குறைய ஆசியா எங்கும் அநேக ஜனங்களுக்குப் போதி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டுத்திக்கொண்டான் என்று நீங்கள் கண்டும் கேட்டு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தனால் நம்முடைய தொழில் அற்றுப்போகும்படியான அபாயம் நேரிட்டிருக்கிறதுமல்லாமல், மகா தே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ளுடைய கோவில் எண்ணமற்றுப்போகிறதற்கும், ஆசியா முழுமையும் பூச்சக்கரமும் சேவிக்கிற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வம் அழிந்துபோகிறதற்கும் ஏதுவா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இதைக் கேட்டு, கோபத்தால் நிறைந்து: எபேசியருடைய தியானாளே பெரியவள்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ட்டணம் முழுவதும் கலகத்தினால் நிறைந்தது. பவுலுக்கு வழித்துணையாய் வந்த மக்கெதோனியராகிய கா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ஸ்தர்க்குவையும் அவர்கள் இழுத்துக்கொண்டு, ஒருமனப்பட்டு அரங்கசாலைக்குப் பாய்ந்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வுல் கூட்டத்துக்குள்ளே போகமனதாயிருந்தபோது, சீஷர்கள் அவனைப்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சியாநாட்டுத் தலைவரில் அவனுக்குச் சிநேகிதராயிருந்த சிலரும் அவனிடத்திற்கு ஆ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ங்கசாலைக்குள் போகவேண்டாம் என்று எச்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ட்டத்தில் அமளியுண்டாகி, சிலர் இப்படியும் சிலர் அப்படியுமாகப் பேசினார்கள்; தாங்கள் கூ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இன்னதென்று அநேகருக்குத் 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யூதர்கள் அலெக்சந்தர் என்பவனை முன்னிற்கத் தள்ளுகையில், கூட்டத்திலே சிலர் அவனை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ழுத்துவிட்டார்கள். அலெக்சந்தர் கையமர்த்தி, ஜனங்களுக்கு உத்தரவுசொல்ல மன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யூதனென்று அவர்கள் அறிந்தபோது, எபேசியருடைய தியானாளே பெரியவள் என்று இரண்டுமணி நேர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ஏகமாய்ச் சத்தமிட்டுக் 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ட்டணத்துச் சம்பிரதியானவன் ஜனங்களை அமர்த்தி எபேசியரே, எபேசியருடைய பட்டணம் மகா தே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ளுக்கும் வானத்திலிருந்து விழுந்த சிலைக்கும் கோவிற்பரிசாரகியாயிருக்கிறதை அறியாதவன்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து எதிர்பேசப்படாத காரியமாகையால், நீங்கள் ஒன்றும் பதறிச்செய்யாமல் அமர்ந்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 மனுஷரை இங்கே கொண்டுவந்தீர்கள்; இவர்கள் கோவிற்கொள்ளைக்காரருமல்ல, உங்கள் தே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றவர்களு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மத்திரியுக்கும் அவனைச் சேர்ந்த தொழிலாளிகளுக்கும் ஒருவன்மேல் ஒருகாரியம் உண்டாயி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விசாரிக்கிற நாட்களுண்டு, தேசாதிபதிகளும் இருக்கிறார்கள்; ஒருவர்பே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டிக்கொள்ள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ங்கள் வேறெ யாதொரு காரியத்தைக்குறித்து விசாரிக்கவேண்டியதானால், அது நியாயசங்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ன்றைக்கு உண்டான உலகத்தைக்குறித்து நாம் உத்தரவுசொல்லுகிறதற்கு ஏதுவில்லாதபடியால்,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த்தைக்குறித்து நாங்கள் விசாரிக்கப்படும்போது, குற்றவாளிகளாகிறதற்கு ஏதுவாயிருப்போ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ன்பு கூட்டத்தை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2026-11-01T08:59:07Z</dcterms:created>
  <dcterms:modified xsi:type="dcterms:W3CDTF">2026-11-01T08:59:07Z</dcterms:modified>
  <dc:title>அப்போஸ்தலர்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