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ழி அவர்களை மூடிக்கொண்டது; கல்லைப்போல ஆழங்களில் அமிழ்ந்து 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ாவே, உம்முடைய வலதுகரம் பலத்தினால் மகத்துவம் சிறந்திருக்கிறது; கர்த்தாவே, உம்முடைய வலதுகரம் பகைஞனை நொறுக்கிவிட்ட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ாவே, உம்முடைய வலதுகரம் பலத்தினால் மகத்துவம் சிறந்திருக்கிறது; கர்த்தாவே, உம்முடைய வலதுகரம் பகைஞனை நொறுக்கிவிட்ட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க்கு விரோதமாய் எழும்பினவர்களை உமது முக்கியத்தின் மகத்துவத்தினாலே நிர்மூலமாக்கினீர்; உம்முடைய கோபாக்கினியை அனுப்பினீர், அது அவர்களைத் தாளடியைப்போலப் பட்சித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க்கு விரோதமாய் எழும்பினவர்களை உமது முக்கியத்தின் மகத்துவத்தினாலே நிர்மூலமாக்கினீர்; உம்முடைய கோபாக்கினியை அனுப்பினீர், அது அவர்களைத் தாளடியைப்போலப் பட்சித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நாசியின் சுவாசத்தினால் ஜலம் குவிந்து நின்றது; வெள்ளம் குவியலாக நிமிர்ந்து நின்றது; ஆழமான ஜலம் நடுக்கடலிலே உறைந்து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மது நாசியின் சுவாசத்தினால் ஜலம் குவிந்து நின்றது; வெள்ளம் குவியலாக நிமிர்ந்து நின்றது; ஆழமான ஜலம் நடுக்கடலிலே உறைந்து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ொடருவேன், பிடிப்பேன், கொள்ளையாடிப் பங்கிடுவேன், என் ஆசை அவர்களிடத்தில் திர்ப்தியாகும், என் பட்டயத்தை உருவுவேன், என் கை அவர்களைச் சங்கரிக்கும் என்று பகைஞன் சொன்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ொடருவேன், பிடிப்பேன், கொள்ளையாடிப் பங்கிடுவேன், என் ஆசை அவர்களிடத்தில் திர்ப்தியாகும், என் பட்டயத்தை உருவுவேன், என் கை அவர்களைச் சங்கரிக்கும் என்று பகைஞன் சொன்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காற்றை வீசப்பண்ணினீர், கடல் அவர்களை மூடிக்கொண்டது; திரளான தண்ணீர்களில் ஈயம்போல அமிழ்ந்துபோ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யும் இஸ்ரவேல் புத்திரரும் கர்த்தரைப் புகழ்ந்துபாடின பாட்டு: கர்த்தரைப் பாடுவேன்; அவர் மகிமையாய் வெற்றிசிறந்தார்; குதிரையையும் குதிரைவீரனையும் கடலிலே தள்ள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்களில் உமக்கு ஒப்பானவர் யார்? பரிசுத்தத்தில் மகத்துவமுள்ளவரும், துதிகளில் பயப்படத் தக்கவரும், அற்புதங்களைச் செய்கிறவருமாகிய உமக்கு ஒப்பானவர் யார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ாவே, தேவர்களில் உமக்கு ஒப்பானவர் யார்? பரிசுத்தத்தில் மகத்துவமுள்ளவரும், துதிகளில் பயப்படத் தக்கவரும், அற்புதங்களைச் செய்கிறவருமாகிய உமக்கு ஒப்பானவர் யார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ர் உமது வலதுகரத்தை நீட்டினீர்; பூமி அவர்களை விழுங்கிப்போ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மீட்டுக்கொண்ட இந்த ஜனங்களை உமது கிருபையினாலே அழைத்து வந்தீர்; உம்முடைய பரிசுத்த வாசஸ்தலத்துக்கு நேராக அவர்களை உமது பலத்தினால் வழிநடத்தின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ர் மீட்டுக்கொண்ட இந்த ஜனங்களை உமது கிருபையினாலே அழைத்து வந்தீர்; உம்முடைய பரிசுத்த வாசஸ்தலத்துக்கு நேராக அவர்களை உமது பலத்தினால் வழிநடத்தின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ஜனங்கள் அதைக் கேட்டுத் தத்தளிப்பார்கள்; பெலிஸ்தியாவின் குடிகளைத் திகில் பிடிக்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தோமின் பிரபுக்கள் கலங்குவார்கள்; மோவாபின் பராக்கிரமசாலிகளை நடுக்கம் பிடிக்கும்; கானானின் குடிகள் யாவரும் கரைந்துபோ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தோமின் பிரபுக்கள் கலங்குவார்கள்; மோவாபின் பராக்கிரமசாலிகளை நடுக்கம் பிடிக்கும்; கானானின் குடிகள் யாவரும் கரைந்துபோ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யமும் திகிலும் அவர்கள்மேல் விழும். கர்த்தாவே, உமது ஜனங்கள் கடந்துபோகும்வரையும், நீர் மீட்ட ஜனங்களே கடந்துபோகும்வரையும், அவர்கள் உம்முடைய புயத்தின் மகத்துவத்தினால் கல்லைப்போல அசைவற்ற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யமும் திகிலும் அவர்கள்மேல் விழும். கர்த்தாவே, உமது ஜனங்கள் கடந்துபோகும்வரையும், நீர் மீட்ட ஜனங்களே கடந்துபோகும்வரையும், அவர்கள் உம்முடைய புயத்தின் மகத்துவத்தினால் கல்லைப்போல அசைவற்றிரு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யும் இஸ்ரவேல் புத்திரரும் கர்த்தரைப் புகழ்ந்துபாடின பாட்டு: கர்த்தரைப் பாடுவேன்; அவர் மகிமையாய் வெற்றிசிறந்தார்; குதிரையையும் குதிரைவீரனையும் கடலிலே தள்ள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அவர்களைக் கொண்டுபோய், கர்த்தராகிய தேவரீர் வாசம்பண்ணுகிறதற்கு நியமித்த ஸ்தானமாகிய உம்முடைய சுதந்தரத்தின் பர்வதத்திலும், ஆண்டவராகிய தேவரீருடைய கரங்கள் ஸ்தாபித்த பரிசுத்த ஸ்தலத்திலும் அவர்களை நாட்டுவ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அவர்களைக் கொண்டுபோய், கர்த்தராகிய தேவரீர் வாசம்பண்ணுகிறதற்கு நியமித்த ஸ்தானமாகிய உம்முடைய சுதந்தரத்தின் பர்வதத்திலும், ஆண்டவராகிய தேவரீருடைய கரங்கள் ஸ்தாபித்த பரிசுத்த ஸ்தலத்திலும் அவர்களை நாட்டுவ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ர் அவர்களைக் கொண்டுபோய், கர்த்தராகிய தேவரீர் வாசம்பண்ணுகிறதற்கு நியமித்த ஸ்தானமாகிய உம்முடைய சுதந்தரத்தின் பர்வதத்திலும், ஆண்டவராகிய தேவரீருடைய கரங்கள் ஸ்தாபித்த பரிசுத்த ஸ்தலத்திலும் அவர்களை நாட்டுவ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தாகாலங்களாகிய என்றென்றைக்கும் ராஜரீகம் பண்ண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ர்வோனின் குதிரைகள் அவனுடைய இரதங்களோடும் குதிரைவீரவோடும் சமுத்திரத்தில் பிரவேசித்தது; கர்த்தர் சமுத்திரத்தின் ஜலத்தை அவர்கள் மேல் திரும்பப்பண்ணினார்; இஸ்ரவேல் புத்திரரோ சமுத்திரத்தின் நடுவே வெட்டாந்தரையிலே நடந்துபோனார்கள் என்று பாட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ர்வோனின் குதிரைகள் அவனுடைய இரதங்களோடும் குதிரைவீரவோடும் சமுத்திரத்தில் பிரவேசித்தது; கர்த்தர் சமுத்திரத்தின் ஜலத்தை அவர்கள் மேல் திரும்பப்பண்ணினார்; இஸ்ரவேல் புத்திரரோ சமுத்திரத்தின் நடுவே வெட்டாந்தரையிலே நடந்துபோனார்கள் என்று பாட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ார்வோனின் குதிரைகள் அவனுடைய இரதங்களோடும் குதிரைவீரவோடும் சமுத்திரத்தில் பிரவேசித்தது; கர்த்தர் சமுத்திரத்தின் ஜலத்தை அவர்கள் மேல் திரும்பப்பண்ணினார்; இஸ்ரவேல் புத்திரரோ சமுத்திரத்தின் நடுவே வெட்டாந்தரையிலே நடந்துபோனார்கள் என்று பாட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ின் சகோதரியாகிய மிரியாம் என்னும் தீர்க்கதரிசியானவளும் தன் கையிலே தம்புரை எடுத்துக்கொண்டாள்; சகல ஸ்திரீகளும் தம்புருகளோடும் நடனத்தோடும் அவளுக்குப் பின்னே புறப்பட்டுப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ரோனின் சகோதரியாகிய மிரியாம் என்னும் தீர்க்கதரிசியானவளும் தன் கையிலே தம்புரை எடுத்துக்கொண்டாள்; சகல ஸ்திரீகளும் தம்புருகளோடும் நடனத்தோடும் அவளுக்குப் பின்னே புறப்பட்டுப்போ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ியாம் அவர்களுக்குப் பிரதிவசனமாக: கர்த்தரைப் பாடுங்கள், அவர் மகிமையாய் வெற்றிசிறந்தார்; குதிரையையும் குதிரைவீரனையும் கடலிலே தள்ளினார் என்று பாடின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மோசேயும் இஸ்ரவேல் புத்திரரும் கர்த்தரைப் புகழ்ந்துபாடின பாட்டு: கர்த்தரைப் பாடுவேன்; அவர் மகிமையாய் வெற்றிசிறந்தார்; குதிரையையும் குதிரைவீரனையும் கடலிலே தள்ள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ியாம் அவர்களுக்குப் பிரதிவசனமாக: கர்த்தரைப் பாடுங்கள், அவர் மகிமையாய் வெற்றிசிறந்தார்; குதிரையையும் குதிரைவீரனையும் கடலிலே தள்ளினார் என்று பாடின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மோசே இஸ்ரவேல் ஜனங்களைச் சிவந்த சமுத்திரத்திலிருந்து பிரயாணப்படுத்தினான். அவர்கள் சூர் வனாந்தரத்துக்குப் புறப்பட்டுப்போய், மூன்று நாள் வனாந்தரத்தில் தண்ணீர் கிடையாமல் நட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மோசே இஸ்ரவேல் ஜனங்களைச் சிவந்த சமுத்திரத்திலிருந்து பிரயாணப்படுத்தினான். அவர்கள் சூர் வனாந்தரத்துக்குப் புறப்பட்டுப்போய், மூன்று நாள் வனாந்தரத்தில் தண்ணீர் கிடையாமல் நட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மாராவிலே வந்தபோது, மாராவின் தண்ணீர் கசப்பாயிருந்ததினால் அதைக் குடிக்க அவர்களுக்குக் கூடாதிருந்தது; அதினால் அவ்விடத்துக்கு மாரா என்று பேரிடப்பட்ட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் மாராவிலே வந்தபோது, மாராவின் தண்ணீர் கசப்பாயிருந்ததினால் அதைக் குடிக்க அவர்களுக்குக் கூடாதிருந்தது; அதினால் அவ்விடத்துக்கு மாரா என்று பேரிடப்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ஜனங்கள் மோசேக்கு விரோதமாய் முறுமுறுத்து: என்னத்தைக் குடிப்போம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ோசே கர்த்தரை நோக்கிக் கூப்பிட்டான்; அப்பொழுது கர்த்தர் மோசேக்கு ஒரு மரத்தைக் காண்பித்தார்; அதை அவன் தண்ணீரில் போட்டவுடனே, அது மதுரமான தண்ணீராயிற்று. அவர் அங்கே அவர்களுக்கு ஒரு நியமத்தையும் ஒரு நியாயத்தையும் கட்டளையிட்டு, அங்கே அவர்களைச் சோதித்து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பெலனும் என் கீதமுமானவர்; அவர் எனக்கு இரட்சிப்புமானவர்; அவரே என் தேவன், அவருக்கு வாசஸ்தலத்தை ஆயத்தம்பண்ணுவேன்; அவரே என் தகப்பனுடைய தேவன், அவரை உயர்த்துவேன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 உன் தேவனாகிய கர்த்தரின் சத்தத்தைக் கவனமாய்க் கேட்டு, அவர் பார்வைக்குச் செம்மையானவைகளைச் செய்து, அவர் கட்டளைகளுக்குச் செவிகொடுத்து, அவருடைய நியமங்கள் யாவையும் கைக்கொண்டால், நான் எகிப்தியருக்கு வரப்பண்ணின வியாதிகளில் ஒன்றையும் உனக்கு வரப்பண்ணேன்; நானே உன் பரிகாரியாகிய கர்த்தர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் ஏலிமுக்கு வந்தார்கள்; அங்கே பன்னிரண்டு நீரூற்றுகளும் எழுபது பேரீச்சமரங்களும் இருந்தது; அங்கே தண்ணீர் அருகே பாளயமிறங்க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 அவர்கள் ஏலிமுக்கு வந்தார்கள்; அங்கே பன்னிரண்டு நீரூற்றுகளும் எழுபது பேரீச்சமரங்களும் இருந்தது; அங்கே தண்ணீர் அருகே பாளயமிறங்க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ன் பெலனும் என் கீதமுமானவர்; அவர் எனக்கு இரட்சிப்புமானவர்; அவரே என் தேவன், அவருக்கு வாசஸ்தலத்தை ஆயத்தம்பண்ணுவேன்; அவரே என் தகப்பனுடைய தேவன், அவரை உயர்த்துவேன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ே யுத்தத்தில் வல்லவர்; கர்த்தர் என்பது அவருடைய நாம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ோனின் இரதங்களையும் அவன் சேனைகளையும் சமுத்திரத்திலே தள்ளி விட்டார்; அவனுடைய பிரதான அதிபதிகள் சிவந்த சமுத்திரத்தில் அமிழ்ந்து போ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ோனின் இரதங்களையும் அவன் சேனைகளையும் சமுத்திரத்திலே தள்ளி விட்டார்; அவனுடைய பிரதான அதிபதிகள் சிவந்த சமுத்திரத்தில் அமிழ்ந்து போ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 depths have covered them: they sank into the bottom as a st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Your right hand, O LORD, is become glorious in power: your right hand, O LORD, has dash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ieces the enem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n the greatness of yours excellency you have overthrown them that rose up against you: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t forth your wrath, which consumed them as stub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ith the blast of your nostrils the waters were gathered together, the floods stood upri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an heap, and the depths were congealed in the heart of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 enemy said, I will pursue, I will overtake, I will divide the spoil; my lus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tisfied upon them; I will draw my sword, my hand shall destroy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You did blow with your wind, the sea covered them: they sank as lead in the mighty wat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sang Moses and the children of Israel this song unto the LORD, and spoke, saying,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o is like unto you, O LORD, among the gods? who is like you, glorious in holiness, fearful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s, doing wonder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You stretched out your right hand, the earth swallow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You in your mercy have led forth the people which you have redeemed: you have guided them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strength unto your holy habit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 people shall hear, and be afraid: sorrow shall take hold on the inhabitants of Palestin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the dukes of Edom shall be amazed; the mighty men of Moab, trembling shall take hold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; all the inhabitants of Canaan shall melt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Fear and dread shall fall upon them; by the greatness of yours arm they shall be as still 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; till your people pass over, O LORD, till the people pass over, which you have purcha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unto the LORD, for he has triumphed gloriously: the horse and his rider has he thrown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ou shall bring them in, and plant them in the mountain of yours inheritance, in the place, 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hich you have made for you to dwell in, in the Sanctuary, O LORD, which your hands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stabli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LORD shall reign for ever and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For the horse of Pharaoh went in with his chariots and with his horsemen into the sea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brought again the waters of the sea upon them; but the children of Israel went on dry lan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idst of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Miriam the prophetess, the sister of Aaron, took a timbrel in her hand; and all the wo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nt out after her with timbrels and with danc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Miriam answered them, Sing all of you to the LORD, for he has triumphed gloriously;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rse and his rider has he thrown into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o Moses brought Israel from the Red sea, and they went out into the wilderness of Shur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went three days in the wilderness, and found no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they came to Marah, they could not drink of the waters of Marah, for they were bitt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the name of it was called Mar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people murmured against Moses, saying, What shall we drin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he cried unto the LORD; and the LORD showed him a tree, which when he had cast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ers, the waters were made sweet: there he made for them a statute and an ordinance, and ther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d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said, If you will diligently hearken to the voice of the LORD your God, and will do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LORD is my strength and song, and he is become my salvation: he is my God, and I will prep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is right in his sight, and will give ear to his commandments, and keep all his statutes,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put none of these diseases upon you, which I have brought upon the Egyptians: for I am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eals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y came to Elim, where were twelve wells of water, and threescore and ten palm tree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encamped there by the wat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an habitation; my father's God, and I will exal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LORD is a man of war: the LORD is 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Pharaoh's chariots and his host has he cast into the sea: his chosen captains also are drowne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Red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2026-09-05T21:50:57Z</dcterms:created>
  <dcterms:modified xsi:type="dcterms:W3CDTF">2026-09-05T21:50:57Z</dcterms:modified>
  <dc:title>Exodus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