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ருகே தட்டாரில் ஒருவனாகிய அராயாவின் குமாரன் ஊசியேல் பழுதுபார்த்துக் கட்டினான்; அவன் அருகே தைலக்காரரில் ஒருவன் குமாரனாகிய அனனியா பழுதுபார்த்துக்கட்டினான்; அதுமுதற்கொண்டு அகலமான மதில் மட்டும் எருசலேம் இடிக்காமல் விட்ட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ருகே தட்டாரில் ஒருவனாகிய அராயாவின் குமாரன் ஊசியேல் பழுதுபார்த்துக் கட்டினான்; அவன் அருகே தைலக்காரரில் ஒருவன் குமாரனாகிய அனனியா பழுதுபார்த்துக்கட்டினான்; அதுமுதற்கொண்டு அகலமான மதில் மட்டும் எருசலேம் இடிக்காமல் விட்ட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ருகே எருசலேம் பட்டணத்தின் பாதிக்குப் பிரபுவாகிய ஊரின் குமாரன் ரெப்பாயா பழுதுபார்த்துக் கட்ட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ருகே அருமாப்பின் குமாரன் யெதாயா தன் வீட்டுக்கு எதிரானதைப் பழுதுபார்த்துக் கட்டினான்; அவன் அருகே ஆசாப்நெயாவின் குமாரன் அத்தூஸ் பழுதுபார்த்துக் கட்ட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ருகே அருமாப்பின் குமாரன் யெதாயா தன் வீட்டுக்கு எதிரானதைப் பழுதுபார்த்துக் கட்டினான்; அவன் அருகே ஆசாப்நெயாவின் குமாரன் அத்தூஸ் பழுதுபார்த்துக் கட்ட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ப் பங்கையும், சூளைகளின் கொம்மையையும், ஆரீமின் குமாரன் மல்கிஜாவும், பாகாத்மோவாபின் குமாரன் அசூபும் பழுதுபார்த்துக் க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ப் பங்கையும், சூளைகளின் கொம்மையையும், ஆரீமின் குமாரன் மல்கிஜாவும், பாகாத்மோவாபின் குமாரன் அசூபும் பழுதுபார்த்துக் கட்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அருகே எருசலேம் பட்டணத்தின் மறுபாதிக்குப் பிரபுவாகிய அலோகேசின் குமாரன் சல்லூமும், அவன் குமாரத்திகளும் பழுதுபார்த்துக் கட்ட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ப்பைமேட்டு வாசலைப் பெத்கேரேமின் மகாணத்துப் பிரபுவாகிய ரெக்காவின் குமாரன் மல்கியா பழுதுபார்த்து அதைக் கட்டி, அதற்குக் கதவுகளையும் பூட்டுகளையும் தாழ்ப்பாள்களையும் போ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ப்பைமேட்டு வாசலைப் பெத்கேரேமின் மகாணத்துப் பிரபுவாகிய ரெக்காவின் குமாரன் மல்கியா பழுதுபார்த்து அதைக் கட்டி, அதற்குக் கதவுகளையும் பூட்டுகளையும் தாழ்ப்பாள்களையும் போ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ின்னாக லேவியரில் பானியின் குமாரன் ரேகூமும், அவன் அருகே கேகிலா மாகாணத்தில் தன்னுடைய பாதிப்பங்குக்குப் பிரபுவாகிய அசபியாவும் பழுதுபார்த்துக் கட்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ின்னாக லேவியரில் பானியின் குமாரன் ரேகூமும், அவன் அருகே கேகிலா மாகாணத்தில் தன்னுடைய பாதிப்பங்குக்குப் பிரபுவாகிய அசபியாவும் பழுதுபார்த்துக் கட்ட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க்குப் பின்னாக அவனுடைய சகோதரரில் கேகிலா மாகாணத்து மறுபாதிக்குப் பிரபுவாகிய எனாதாதின் குமாரன் பாபாயி பழுதுபார்த்துக் கட்ட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ருகே மிஸ்பாவின் பிரபுவாகிய யெசுவாவின் குமாரன் ஏசர் என்பவன் மதிலின் கோடியிலே ஆயுதசாலையின் படிகளுக்கு எதிரேயி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ருகே மிஸ்பாவின் பிரபுவாகிய யெசுவாவின் குமாரன் ஏசர் என்பவன் மதிலின் கோடியிலே ஆயுதசாலையின் படிகளுக்கு எதிரேயி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க்குப் பின்னாகச் சாபாயின் குமாரன் பாரூக் அந்தக் கோடி துவக்கிப் பிரதான ஆசாரியனாகிய எலியாசீபின் வாசற்படிமட்டும் இருக்கிற பின்னொரு பங்கை வெகு ஜாக்கிரதையோடே பழுதுபார்த்துக் கட்ட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க்குப் பின்னாகச் சாபாயின் குமாரன் பாரூக் அந்தக் கோடி துவக்கிப் பிரதான ஆசாரியனாகிய எலியாசீபின் வாசற்படிமட்டும் இருக்கிற பின்னொரு பங்கை வெகு ஜாக்கிரதையோடே பழுதுபார்த்துக் கட்ட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க்குப் பின்னாகக் கோசின் குமாரனாகிய உரியாவின் மகன் மெரெமோத் எலியாசீபின் வீட்டு வாசற்படி துவக்கி அவனுடைய வீட்டின் கடைக்கோடிமட்டும் இருக்கிற பின்னொரு பங்கைப் பழுதுபார்த்துக் கட்ட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க்குப் பின்னாகக் கோசின் குமாரனாகிய உரியாவின் மகன் மெரெமோத் எலியாசீபின் வீட்டு வாசற்படி துவக்கி அவனுடைய வீட்டின் கடைக்கோடிமட்டும் இருக்கிற பின்னொரு பங்கைப் பழுதுபார்த்துக் கட்ட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ப் பின்னாகச் சமனான பூமியில் வாசமாயிருக்கிற ஆசாரியர்கள் பழுதுபார்த்துக் கட்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க்குப் பின்னாக பென்யமீனும், அசூபும் தங்கள் வீட்டுக்கு எதிரே இருக்கிறதைப் பழுதுபார்த்துக் கட்டினார்கள்; அவர்களுக்குப் பின்னாக அனனியாவின் குமாரனாகிய மாசேயாவின் மகன் அசரியா தன் வீட்டின் அருக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க்குப் பின்னாக பென்யமீனும், அசூபும் தங்கள் வீட்டுக்கு எதிரே இருக்கிறதைப் பழுதுபார்த்துக் கட்டினார்கள்; அவர்களுக்குப் பின்னாக அனனியாவின் குமாரனாகிய மாசேயாவின் மகன் அசரியா தன் வீட்டின் அருக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க்குப் பின்னாக எனாதாதின் குமாரன் பின்னூவி அசரியாவின் வீடு துவக்கி அலங்கத்துக் கோடி வளைவுவரைக்கும் இ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க்குப் பின்னாக எனாதாதின் குமாரன் பின்னூவி அசரியாவின் வீடு துவக்கி அலங்கத்துக் கோடி வளைவுவரைக்கும் இ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ஊசாயின் குமாரன் பாலால் வளைவுக்கு எதிரேயும், காவல் வீட்டின் முற்றத்துக்கடுத்த ராஜாவின் உயரமான அரமனைக்கு வெளிப்புறமாயிருக்கிற கொம்மைக்கு எதிரேயும் இருக்கிறதைக் கட்டினான்; அவனுக்குப் பின்னாகப் பாரோஷின் குமாரன் பெதாயா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ஊசாயின் குமாரன் பாலால் வளைவுக்கு எதிரேயும், காவல் வீட்டின் முற்றத்துக்கடுத்த ராஜாவின் உயரமான அரமனைக்கு வெளிப்புறமாயிருக்கிற கொம்மைக்கு எதிரேயும் இருக்கிறதைக் கட்டினான்; அவனுக்குப் பின்னாகப் பாரோஷின் குமாரன் பெதாயா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பேலிலே குடியிருக்கிற நிதனீமியரைச் சேர்ந்த மனிதரும் கிழக்கேயிருக்கிற தண்ணீர் வாசலுக்கு வெளிப்புறமான கொம்மைக்கு எதிரேயிருக்கிற இடமட்டும் கட்ட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பேலிலே குடியிருக்கிற நிதனீமியரைச் சேர்ந்த மனிதரும் கிழக்கேயிருக்கிற தண்ணீர் வாசலுக்கு வெளிப்புறமான கொம்மைக்கு எதிரேயிருக்கிற இடமட்டும் கட்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ுக்குப் பின்னாகத் தெக்கோவா ஊரார் வெளிப்புறமான பெரிய கொம்மைக்கு எதிரே ஓபேலின் மதில்மட்டும் இருக்கிற பின்னொரு பங்கைப் பழுதுபார்த்துக் கட்ட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ுக்குப் பின்னாகத் தெக்கோவா ஊரார் வெளிப்புறமான பெரிய கொம்மைக்கு எதிரே ஓபேலின் மதில்மட்டும் இருக்கிற பின்னொரு பங்கைப் பழுதுபார்த்துக் கட்ட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வாசல் முதற்கொண்டு ஆசாரியர்கள் அவரவர் தங்கள் வீடுகளுக்கு எதிரே இருக்கிறதைப் பழுதுபார்த்துக் கட்ட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க்குப் பின்னாக இம்மேரின் குமாரன் சாதோக் தன் வீட்டுக்கு எதிரே இருக்கிறதைப் பழுதுபார்த்துக் கட்டினான்; அவனுக்குப் பின்னாகக் கிழக்கு வாசலைக் காக்கிற செக்கனியாவின் குமாரன் செமாயா பழுதுபார்த்துக் கட்ட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க்குப் பின்னாக இம்மேரின் குமாரன் சாதோக் தன் வீட்டுக்கு எதிரே இருக்கிறதைப் பழுதுபார்த்துக் கட்டினான்; அவனுக்குப் பின்னாகக் கிழக்கு வாசலைக் காக்கிற செக்கனியாவின் குமாரன் செமாயா பழுதுபார்த்துக் கட்ட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க்குப் பின்னாகச் செல்மீயாவின் குமாரன் அனனியாவும், சாலாபின் ஆறாவது குமாரனாகிய ஆனூனும், வேறொரு பங்கைப் பழுதுபார்த்துக்கட்டினார்கள்; அவர்களுக்குப் பின்னாகப் பெரகியாவின் குமாரன் மெசுல்லாம், தன் அறைவீட்டுக்கு எதிர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க்குப் பின்னாகச் செல்மீயாவின் குமாரன் அனனியாவும், சாலாபின் ஆறாவது குமாரனாகிய ஆனூனும், வேறொரு பங்கைப் பழுதுபார்த்துக்கட்டினார்கள்; அவர்களுக்குப் பின்னாகப் பெரகியாவின் குமாரன் மெசுல்லாம், தன் அறைவீட்டுக்கு எதிர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 பின்னாகத் தட்டானின் குமாரன் மல்கியா மிப்காத் என்னும் வாசலுக்கு எதிரே நிதனீமியரும் மளிகைக்காரரும் குடியிருக்கிற ஸ்தலமுதல் கோடியின் மேல்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 பின்னாகத் தட்டானின் குமாரன் மல்கியா மிப்காத் என்னும் வாசலுக்கு எதிரே நிதனீமியரும் மளிகைக்காரரும் குடியிருக்கிற ஸ்தலமுதல் கோடியின் மேல்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டியின் மேல்வீட்டுக்கும் ஆட்டுவாசலுக்கும் நடுவே இருக்கிறதைத் தட்டாரும் மளிகைக்காரரும் பழுதுபார்த்துக் கட்ட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அருகே எரிகோவின் மனுஷர் கட்டினார்கள், அவர்கள் அருகே இம்ரியின் குமாரனாகிய சக்கூர் கட்ட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ீன்வாசலை அசெனாவின் குமாரர் கட்டினார்கள்;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ீன்வாசலை அசெனாவின் குமாரர் கட்டினார்கள்;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ருகே தெக்கோவா ஊரார் பழுதுபார்த்துக் கட்டினார்கள்; அவர்களுடைய பிரபுக்களோ, தங்கள் ஆண்டவருடைய வேலைக்குத் தங்கள் கழுத்தைக் கொடுக்கவ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ருகே தெக்கோவா ஊரார் பழுதுபார்த்துக் கட்டினார்கள்; அவர்களுடைய பிரபுக்களோ, தங்கள் ஆண்டவருடைய வேலைக்குத் தங்கள் கழுத்தைக் கொடுக்கவ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ழைய வாசலைப் பசெயாசின் குமாரனாகிய யோய்தாவும், பேசோதியாவின் குமாரனாகிய மெசுல்லாமும் பழுதுபார்த்துக் கட்டினார்கள்; அவர்கள்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ழைய வாசலைப் பசெயாசின் குமாரனாகிய யோய்தாவும், பேசோதியாவின் குமாரனாகிய மெசுல்லாமும் பழுதுபார்த்துக் கட்டினார்கள்; அவர்கள்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ருகே கிபியோன் மிஸ்பா ஊர்களின் மனுஷரான மெலதீயா என்னும் கிபியோனியனும் யாதோன் என்னும் மெரொனோத்தியனும், நதிக்கு இப்புறத்திலிருக்கிற அதிபதியின் சமஸ்தானமட்டும் பழுதுபார்த்துக் கட்ட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ருகே கிபியோன் மிஸ்பா ஊர்களின் மனுஷரான மெலதீயா என்னும் கிபியோனியனும் யாதோன் என்னும் மெரொனோத்தியனும், நதிக்கு இப்புறத்திலிருக்கிற அதிபதியின் சமஸ்தானமட்டும் பழுதுபார்த்துக் கட்ட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ವರ ತರುವಾಯ ಅಕ್ಕಸಾಲೆಯರಲ್ಲಿ ಒಬ್ಬನಾದಂಥ ಹರ್ಹಯನ ಮಗನಾದ ಉಜ್ಜಿಯೇಲನು ಭದ್ರಪಡಿಸಿದನು. ಇವನ ತರುವಾಯ ತೈಲಗಾರ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 ಮಗನಾದ ಹನನ್ಯನು ಭದ್ರಪಡಿಸಿದನು. ಇವರು ಅಗಲವಾದ ಗೋಡೆಯ ತನಕ ಯೆರೂಸಲೇ ಮನ್ನು ಬಲ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ವರ ತರುವಾಯ ಯೆರೂ ಸಲೇಮಿನ ಅರ್ಧಕ್ಕೆ ಅಧಿಪತಿಯಾದ ಹೂರನ ಮಗ ನಾದ ರೆಫಾಯನು ಭದ್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ವನ ತರು ವಾಯ ಹರುಮಫನ ಮಗನಾದ ಯೆದಾಯನು ತನ್ನ ಮನೆಗೆ ಎದುರಾಗಿದ್ದದ್ದನ್ನು ಭದ್ರಪಡಿಸಿದನು. ಇವನ ತರುವಾಯ ಹಷಬ್ನೆ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ಹಟ್ಟೂಷನು ಭದ್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ಾರೀಮನ ಮಗನಾದ ಮಲ್ಕೀ ಯನೂ ಪಹತ್‌ಮೋವಾಬನ ಮಗನಾದ ಹಷ್ಷೂ ಬನೂ ಇನ್ನೊಂದು ಭಾಗವನ್ನೂ ಒಲೆ ಬುರುಜನ್ನೂ ದುರಸ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ವರ ತರುವಾಯ ಯೆರೂಸ ಲೇಮಿನ ಅರ್ಧಕ್ಕೆ ಅಧಿಪತಿಯಾದ ಹಲ್ಲೊಹೇಷನ ಮಗನಾದ ಶಲ್ಲೂಮನೂ ಅವನ ಕುಮಾರ್ತೆಯರೂ ಭದ್ರ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ತಗ್ಗಿನ ಬಾಗಲನ್ನು ಹಾನೂನನೂ ಜಾನೋಹನ ನಿವಾಸಿಗಳೂ ಭದ್ರಪಡಿಸಿದರು. ಇವರು ಅದನ್ನು ಕಟ್ಟಿ ಅದರ ಕದ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ೋಡಣೆಗಳನ್ನೂ ಅಗುಳಿ ಗಳನ್ನೂ ನಿಲ್ಲಿಸಿ ತಿಪ್ಪೆ ಬಾಗಿಲ ವರೆಗೆ ಸಾವಿರ ಮೊಳ ಗೋಡೆಯನ್ನು ಕ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ಬೆತ್‌ಹಕ್ಕೆರೆಮಿನ ಅರ್ಧಪಾಲಿಗೆ ಅಧಿಪತಿ ಯಾಗಿರುವ ರೆಕಾಬನ ಮಗನಾದ ಮಲ್ಕೀಯನು ತಿಪ್ಪೆ ಬಾಗ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ದ್ರಪಡಿಸಿದನು; ಇವನು ಅದನ್ನು ಕಟ್ಟಿಸಿ ಅದರ ಕದಗಳನ್ನೂ ಜೋಡಣೆಗಳನ್ನೂ ಅಗುಳಿಗಳನ್ನೂ ನಿಲ್ಲ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ಮಿಚ್ಚದ ಅರ್ಧಪಾಲಿಗೆ ಅಧಿಪತಿಯಾದ ಕೊಲ್ಹೋಜೆಯ ಮಗನಾದ ಶಲ್ಲೂನನು ಬುಗ್ಗೆಯ ಬಾಗಲನ್ನು ಭದ್ರಪಡಿಸಿ ಮಾಳಿಗ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ಸಿ ಅದರ ಕದಗಳನ್ನೂ ಜೋಡಣೆಗಳನ್ನೂ ಅಗುಳಿಗಳನ್ನೂ ನಿಲ್ಲಿಸಿ ಅರಸನ ತೋಟದ ಬಳಿಯಲ್ಲಿರುವ ಸಿಲೋವ ಎಂಬ ಕೊಳದ ಗೋಡ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 ಪಟ್ಟಣದಿಂದ ಇಳಿಯುವ ಮೆಟ್ಟಲುಗಳ ಮಟ್ಟಿಗೂ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ವನ ತರುವಾಯ ಬೇತ್ಚೂರಿನ ಅರ್ಧಪಾಲಿಗೆ ಅಧಿಪತಿಯಾದ ಅಜ್ಬೂಕನ ಮಗನಾದ ನೆಹೆವಿಾ ಯನು ದಾವೀದನ ಸಮಾಧಿಗಳಿಗೆ ಎದುರ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ದ ಮಟ್ಟಿಗೂ ಅಗೆಯಲ್ಪಟ್ಟ ಕುಂಟೆಯ ಮಟ್ಟಿಗೂ ಪರಾಕ್ರಮಿಗಳ ಮನೆಯ ಮಟ್ಟಿಗೂ ಇರುವದನ್ನು ಭದ್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ವನ ತರುವಾಯ ಲೇವಿಯರಲ್ಲಿರುವ ಬಾನಿಯ ಮಗನಾದ ರೆಹೂಮನು ಭದ್ರಪಡಿಸಿದನು. ಇವನ ತರುವಾಯ ಕೆಯಾಲದಲ್ಲಿ ಅರ್ಧಪಾ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ಪತಿ ಯಾದ ಹಷಬ್ಯನು ಭದ್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ವನ ತರುವಾಯ ಇವನ ಸಹೋದರರೊಳಗೆ ಕೆಯಾಲದ ಅರ್ಧಪಾಲಿಗೆ ಅಧಿಪತಿಯಾದ ಹೇನಾದಾದನ ಮಗ ನಾದ ಬವ್ವೈನು ಭದ್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ವನ ತರು ವಾಯ ಮಿಚ್ಪದ ಅಧಿಪತಿಯಾದ ಯೇಷೂವನ ಮಗ ನಾದ ಏಜ್ರನು ಮೂಲೆಯಲ್ಲಿ ಆಯುಧ ಶಾಲೆಗೆ ಹೋಗುವ ಸ್ಥಳಕ್ಕೆ ಎದು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ಂದು ಪಾಲನ್ನು ಭದ್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ವನ ತರುವಾಯ ಜಕ್ಕೈಯನ ಮಗನಾದ ಬಾರೂಕನು ಆ ಮೂಲೆಯಿಂದ ಪ್ರಧಾನ ಯಾಜಕನಾದ ಎಲ್ಯಾಷೀಬನ ಮನೆಯ ಬಾಗಲ ವರೆಗೂ ಶ್ರದ್ಧ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ಂದು ಪಾಲನ್ನು ಭದ್ರ 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ವನ ತರುವಾಯ ಹಕೋಚನ ಮಗನಾದ ಊರೀಯನ ಮೆರೇಮೋತನು ಎಲ್ಯಾಷೀ ಬನ ಮನೆಯ ಬಾಗಲಿಂದ ಎಲ್ಯಾಷೀಬನ ಮನೆಯ ಕೊನೆಯ ವರೆಗೆ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ಂದು ಪಾಲನ್ನು ಭದ್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ವನ ತರುವಾಯ ಬೈಲಿನ ಮನುಷ್ಯರಾದ ಯಾಜಕರು ಭದ್ರ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ವರ ತರುವಾಯ ಬೆನ್ಯಾವಿಾನನೂ ಹಷ್ಷೂಬನೂ ತಮ್ಮ ಮನೆಗೆ ಎದು ರಾಗಿರುವದನ್ನು ಭದ್ರಪಡಿಸಿದರು. ಇವರ ತರುವಾಯ ಅನನ್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ಮಾಸೇಯನ ಮಗನಾದ ಅಜ ರ್ಯನು ತನ್ನ ಮನೆಯ ಬಳಿಯಲ್ಲಿರುವದನ್ನು ಭದ್ರ 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ವನ ತರುವಾಯ ಹೆನದಾದನ ಮಗನಾದ ಬಿನ್ನೂಯನು ಅಜರ್ಯನ ಮನೆ ಅಂಗಳದ ತಿರುಗುವಿಕೆಯ ಕೊನೆಯ ವರೆಗೆ ಮತ್ತೊಂದು ಪಾ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ದ್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ಊಜೈಯ ಮಗನಾದ ಪಾಲಾ ಲನು ಆ ಕೊನೆಗೆ ಎದುರಾಗಿದ್ದದ್ದನ್ನೂ ಸೆರೆಮನೆಯ ಬಳಿಯಲ್ಲಿರುವ ಅರಮನೆಗೆ ಹೊರ ಪಾರ್ಶ್ವ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ಪುರವನ್ನೂ ಕಟ್ಟಿಸಿದನು. ಇವನ ತರುವಾಯ ಪರೋಷನ ಮಗನಾದ ಪೆದಾಯನು ಭದ್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ಓಫೇಲಿನಲ್ಲಿ ವಾಸವಾಗಿರುವ ನೆತಿನಿಯರು ಮೂಡಣ ಪಾರ್ಶ್ವವಾಗಿರುವ ನೀರು ಬಾಗಲಿಗೆದುರಾದ ಹೊರಪಾರ್ಶ್ವದಲ್ಲಿರುವ ಗೋಪು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ಭದ್ರ 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ವರ ತರುವಾಯ ತೆಕೋವಿಯರು ಹೊರಪಾರ್ಶ್ವದಲ್ಲಿರುವ ದೊಡ್ಡ ಗೋಪುರಕ್ಕೆದುರಾದ ಮತ್ತೊಂದು ಪಾಲನ್ನು ಓಫೇಲಿನ ಗೋಡೆಯ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ದ್ರ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ಯಾಜಕರು ಕುದುರೆ ಬಾಗಲು ಮೊದಲ್ಗೊಂಡು ತಮ್ಮ ತಮ್ಮ ಮನೆಗೆದುರಾಗಿರುವದನ್ನು ಭದ್ರಪಡಿ 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ವರ ತರುವಾಯ ಇಮ್ಮೇರನ ಮಗನಾದ ಚಾದೋಕನು ತನ್ನ ಮನೆಗೆ ಎದುರಾಗಿರುವದನ್ನು ಭದ್ರ ಪಡಿಸಿದನು. ಇವನ ತರುವಾಯ ಮೂಡ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ಲನ್ನು ಕಾಯುವ ಶೆಕನ್ಯನ ಮಗನಾದ ಶೆಮಾಯನು ಭದ್ರ 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ಇವನ ತರುವಾಯ ಶೆಲೆಮ್ಯನ ಮಗ ನಾದ ಹನನ್ಯನೂ ಚಾಲಾಫನ ಆರನೇ ಮಗನಾದ ಹನೂನನೂ ಮತ್ತೊಂದು ಪಾಲನ್ನು ಭದ್ರಪಡಿಸಿದರು. 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ಾಯ ಬೆರೆಕ್ಯನ ಮಗನಾದ ಮೆಷುಲ್ಲಾ ಮನು ತನ್ನ ಕೊಠಡಿಗೆ ಎದುರಾಗಿರುವದನ್ನು ಭದ್ರ 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ವನ ತರುವಾಯ ಅಕ್ಕಸಾಲೆಯವನ ಮಗನಾದ ಮಲ್ಕೀಯನು ಮಿಫ್ಕಾದೆಂಬ ಬಾಗಲಿಗೆದುರಾದ ನೆತಿನಿ ಯರ ಸ್ಥಳವೂ ವರ್ತಕರ ಸ್ಥಳ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ದಲ್ಗೊಂಡು ಮೂಲೆಯ ಮಟ್ಟಿಗೂ ಭದ್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ಮೂಲೆ ಮೊದಲ್ಗೊಂಡು ಕುರಿಬಾಗಲ ಮಟ್ಟಿಗೂ ಇರುವದನ್ನು ಅಕ್ಕಸಾಲೆಯರೂ ವರ್ತಕರೂ ಭದ್ರ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ಪ್ರಧಾನ ಯಾಜಕನಾದ ಎಲ್ಯಾಷೀಬನೂ ಅವನ ಸಹೋದರರಾದ ಯಾಜಕರೂ ಎದ್ದು ಕುರಿ ಬಾಗಲನ್ನು ಕಟ್ಟಿದರು. ಇವರ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ಮಾಡಿ ಅದರ ಬಾಗಲುಗಳನ್ನು ನಿಲ್ಲಿಸಿದರು. ಹಮ್ಮೆಯದ ಗೋಪುರದ ಮಟ್ಟಿಗೂ ಹನನೇಲನ ಗೋಪುರದ ವರೆಗೂ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ವರ ತರುವಾಯ ಯೆರಿಕೋವಿನ ಮನುಷ್ಯರು ಕಟ್ಟಿದರು. ಇವರ ತರುವಾಯ ಇಮ್ರಿಯ ಮಗನಾದ ಜಕ್ಕೂರನು ಕಟ್ಟ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ವಿಾನಿನ ಬಾಗಲನ್ನು ಹಸ್ಸೆನಾಹನ ಮಕ್ಕಳು ಕಟ್ಟಿದರು; ಇವರು ಅದರ ತೊಲೆಗಳನ್ನು ಹೊಂದಿಸಿ ಅದರ ಕದ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ೋಡಣೆಗಳನ್ನೂ ಅಗುಳಿಗಳನ್ನೂ ನಿಲ್ಲ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ವರ ತರುವಾಯ ಹಕ್ಕೋಚನ ಮಗನಾದ ಊರೀಯನ ಮಗನಾದ ಮೆರೇಮೋತನು ಹಳೇದನ್ನು ಭದ್ರಪಡಿಸಿದನು. ಇವರ ತರುವಾಯ ಮೆಷೇಜಬೇಲ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ರೆಕ್ಯನ ಮಗನಾದ ಮೆಷುಲ್ಲಾಮನು ಹಳೇದನ್ನು ಭದ್ರಪಡಿಸಿದನು; ಇವರ ತರುವಾಯ ಬಾಣನ ಮಗನಾದ ಚಾದೋಕನು ಭದ್ರ 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ವನ ತರುವಾಯ ತೆಕೋವಿಯರು ಭದ್ರಪಡಿಸಿದರು. ಆದರೆ ಇವರ ಶ್ರೇಷ್ಠರು ಕರ್ತನ ಕೆಲಸಕ್ಕೆ ತಮ್ಮ ಕುತ್ತಿಗ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ೊಗ್ಗ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ಪಾಸೇಹನ ಮಗನಾದ ಯೋಯಾ ದನೂ ಬೆಸೋದ್ಯನ ಮಗನಾದ ಮೆಷುಲ್ಲಾಮನೂ ಹಳೇ ಬಾಗಲನ್ನು ಭದ್ರಪಡಿಸಿದರು; ಅವರ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ಲೆಗಳನ್ನು ಹೊಂದಿಸಿ ಕದಗಳನ್ನೂ ಜೋಡಣೆ ಗಳನ್ನೂ ಅದರ ಅಗುಳಿಗಳನ್ನೂ ನಿಲ್ಲ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ವರ ತರುವಾಯ ಗಿಬ್ಯೋನು ಮಿಚ್ಛೆ ಎಂಬ ಊರುಗಳ ಮನುಷ್ಯರಾದ ಗಿಬ್ಯೋನಿಯನಾದ ಮೆಲೆಟ್ಯನೂ ಮೇರೋನೋತಿನವನಾದ ಯಾದೋನನೂ ನದ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ಚೆಯಲ್ಲಿರುವ ಅಧಿಪತಿಯ ಪೀಠದ ವರೆಗೂ ಭದ್ರ 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2026-10-21T06:11:54Z</dcterms:created>
  <dcterms:modified xsi:type="dcterms:W3CDTF">2026-10-21T06:11:54Z</dcterms:modified>
  <dc:title>ನೆಹೆಮ್ಯನು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