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என் கன்மலையும், என் இரட்சிப்பும், என் உயர்ந்த அடைக்கலமுமானவர்; நான் அதிகமாய் அசைக்கப்படு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துவரைக்கும் ஒரு மனுஷனுக்குத் தீங்குசெய்ய நினைப்பீர்கள், நீங்கள் அனைவரும் சங்கரிக்கப்படுவீர்கள், சாய்ந்த மதிலுக்கும் இடிந்த சுவருக்கும் ஒப்பா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 தங்கள் வாயினால் ஆசீர்வதித்து, தங்கள் உள்ளத்தில் சபிக்கிறார்கள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 தங்கள் வாயினால் ஆசீர்வதித்து, தங்கள் உள்ளத்தில் சபிக்கிற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தேவனையே நோக்கி அமர்ந்திரு; நான் நம்புகிறது அவராலே வ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ே என் கன்மலையும், என் இரட்சிப்பும், என் உயர்ந்த அடைக்கலமுமானவர்; நான் அசைக்கப்படு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ட்சிப்பும், என் மகிமையும் தேவனிடத்தில் இருக்கிறது; பெலனான என் கன்மலையும் என் அடைக்கலமும் தேவனுக்குள் இ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 நமக்கு அடைக்கலமாயிருக்கிறா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 நமக்கு அடைக்கலமாயிருக்கிறார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 லேசான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 லேசான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 இருதயத்தை அதின்மேல் வைக்காதே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ஒருதரம் விளம்பினார், இரண்டுதரம் கேட்டிருக்கிறேன்; வல்லமை தேவனுடையது என்ப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ுபையும் உம்முடையது, ஆண்டவரே! தேவரீர் அவனவன் செய்கைக்குத் தக்கதாகப் பலனளிக்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ுபையும் உம்முடையது, ஆண்டவரே! தேவரீர் அவனவன் செய்கைக்குத் தக்கதாகப் பலனளிக்கிற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ప్రాణము దేవుని నమ్ముకొని మౌనముగా ఉన్నది. ఆయనవలన నాకు రక్షణ కలుగును. ఆయనే నా ఆశ్రయదుర్గము ఆయ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రక్షణక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త్తయిన నాకోట ఆయనే, నేను అంతగా కదలింప బడను. ఎన్నాళ్లు మీరు ఒకనిపైబడ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ఒరుగుచున్న గోడను పడబోవు కంచెను ఒకడు పడ ద్రోయునట్లు మీ రందరు ఎన్నాళ్లు ఒకని పడ ద్రోయ చూచ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 ఔన్నత్యమునుండి అతని పడద్రోయుటకే వారు ఆలోచించుదురు అబద్ధమాడుట వారికి సంతోషము వారు తమ నోట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ుభవచనములు పలుకుచు అంత రంగములో దూషించుదురు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ప్రాణమా, దేవుని నమ్ముకొని మౌనముగా నుండుము ఆయన వలననే నాకు నిరీక్షణ కలు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ే నా ఆశ్రయదుర్గము నా రక్షణాధారము నా ఎత్తయిన కోట ఆయనే, నేను కదలింపబ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రక్షణకు నా మహిమకు దేవుడే ఆధారము. నా బలమైన ఆశ్రయదుర్గము నా యాశ్రయము దేవునియందే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నులారా, యెల్లప్పుడు ఆయనయందు నమి్మక యుంచుడి ఆయన సన్నిధిని మీ హృదయములు కుమ్మరించుడి దేవుడు మ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మ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ల్పులైనవారు వట్టి ఊపిరియై యున్నారు. ఘనులైనవారు మాయస్వరూపులు త్రాసులో వారందరు తేలిపోవుదురు వ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పిరికన్న అలకనగా ఉ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లాత్కారమందు నమి్మకయుంచకుడి దోచుకొనుటచేత గర్వపడకుడి ధనము హెచ్చినను దానిని లక్ష్యపెట్ట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లము తనదని ఒక మారు దేవుడు సెలవిచ్చెను రెండు మారులు ఆ మాట నాక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భువా, మనుష్యులకందరికి వారి వారి క్రియల చొప్పున నీవే ప్రతిఫలమిచ్చుచున్నావు. కాగా కృపచూపుట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2026-10-20T07:33:39Z</dcterms:created>
  <dcterms:modified xsi:type="dcterms:W3CDTF">2026-10-20T07:33:39Z</dcterms:modified>
  <dc:title>కీర్తనలు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