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n the end of the sabbath, as it began to dawn toward the first day of the week, came Mary Magdalene and the other Mary to see the tomb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n the end of the sabbath, as it began to dawn toward the first day of the week, came Mary Magdalene and the other Mary to see the tomb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, behold, there was a great earthquake: for the angel of the Lord descended from heaven, and came and rolled back the stone from the door, and sat upon it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, behold, there was a great earthquake: for the angel of the Lord descended from heaven, and came and rolled back the stone from the door, and sat upon it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His countenance was like lightning, and his raiment white as snow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for fear of him the keepers did shake, and became as dead men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the angel answered and said unto the women, Fear not all of you: for I know that all of you seek Jesus, which was crucified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the angel answered and said unto the women, Fear not all of you: for I know that all of you seek Jesus, which was crucified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e is not here: for he has risen, as he said. Come, see the place where the Lord lay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go quickly, and tell his disciples that he has risen from the dead; and, behold, he goes before you into Galilee; there shall all of you see him: lo, I have told you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go quickly, and tell his disciples that he has risen from the dead; and, behold, he goes before you into Galilee; there shall all of you see him: lo, I have told you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go quickly, and tell his disciples that he has risen from the dead; and, behold, he goes before you into Galilee; there shall all of you see him: lo, I have told you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they departed quickly from the tomb with fear and great joy; and did run to bring his disciples word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they departed quickly from the tomb with fear and great joy; and did run to bring his disciples word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as they went to tell his disciples, behold, Jesus met them, saying, All hail. And they came and held him by the feet, and worshipped him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as they went to tell his disciples, behold, Jesus met them, saying, All hail. And they came and held him by the feet, and worshipped him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n said Jesus unto them, Be not afraid: go tell my brethren that they go into Galilee, and there shall they see me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n said Jesus unto them, Be not afraid: go tell my brethren that they go into Galilee, and there shall they see me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Now when they were going, behold, some of the watch came into the city, and showed unto the chief priests all the things that were done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Now when they were going, behold, some of the watch came into the city, and showed unto the chief priests all the things that were done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when they were assembled with the elders, and had taken counsel, they gave large money unto the soldiers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Saying, Say all of you, His disciples came by night, and stole him away while we slept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Saying, Say all of you, His disciples came by night, and stole him away while we slept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if this come to the governor's ears, we will persuade him, and secure you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if this come to the governor's ears, we will persuade him, and secure you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So they took the money, and did as they were taught: and this saying is commonly reported among the Jews until this day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So they took the money, and did as they were taught: and this saying is commonly reported among the Jews until this day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n the eleven disciples went away into Galilee, into a mountain where Jesus had appointed them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when they saw him, they worshipped him: but some doubted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Jesus came and spoke unto them, saying, All power is given unto me in heaven and in earth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Jesus came and spoke unto them, saying, All power is given unto me in heaven and in earth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Go all of you therefore, and teach all nations, baptizing them in the name of the Father, and of the Son, and of the Holy Spirit: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Go all of you therefore, and teach all nations, baptizing them in the name of the Father, and of the Son, and of the Holy Spirit: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eaching them to observe all things whatsoever I have commanded you: and, lo, I am with you always, even unto the end of the world. Amen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eaching them to observe all things whatsoever I have commanded you: and, lo, I am with you always, even unto the end of the world. Amen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1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ஓய்வு நாள் முடிந்து, வாரத்தின் முதலாம் நாள் விடிந்துவருகையில், மகதலேனா மரியாளும் மற்ற மரியா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்லறையைப் பார்க்க வ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, பூமி மிகவும் அதிரும்படி, கர்த்தருடைய தூதன் வானத்திலிருந்திறங்கி வந்து, வாசலிலிரு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்லைப் புரட்டித் தள்ளி, அதின்மேல் உட்கார்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ுடைய ரூபம் மின்னல் போலவும், அவனுடைய வஸ்திரம் உறைந்த மழையைப்போல வெண்மையாகவும் இ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ாவலாளர் அவனுக்குப் பயந்ததினால் திடுக்கிட்டுச் செத்தவர்கள் போலா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ூதன் அந்த ஸ்திரீகளை நோக்கி: நீங்கள் பயப்படாதிருங்கள்; சிலுவையில் அறையப்பட்ட இயேசுவ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டுகிறீர்கள் என்று அறி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இங்கே இல்லை; தாம் சொன்னபடியே உயிர்த்தெழுந்தார்; கர்த்தரை வைத்த இடத்தை வந்து பாருங்க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ீக்கிரமாய்ப் போய், அவர் மரித்தோரிலிருந்து எழுந்தார் என்று அவருடைய சீஷர்களுக்குச் சொல்ல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 உங்களுக்கு முன்னே கலிலேயாவுக்குப் போகிறார்; அங்கே அவரைக் காண்பீர்கள்; இதோ, உங்களுக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ன்னேன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பயத்தோடும் மகா சந்தோஷத்தோடும் கல்லறையை விட்டுச் சீக்கிரமாய்ப் புறப்பட்டு, அவர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ீஷர்களுக்கு அறிவிக்க ஓட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அவருடைய சீஷர்களுக்கு அறிவிக்கப் போகிறபோது, இயேசு தாமே அவர்களுக்கு எதிர்பட்டு: வாழ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ார். அவர்கள் கிட்டவந்து, அவர் பாதங்களைத் தழுவி, அவரைப் பணிந்துகொண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இயேசு அவர்களை நோக்கி: பயப்படாதிருங்கள்; நீங்கள் போய், என் சகோதரர் கலிலேயாவுக்கு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ோகும்படி அவர்களுக்குச் சொல்லுங்கள்; அங்கே அவர்கள் என்னைக் காண்பார்கள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போகையில், காவல் சேவகரில் சிலர் நகரத்திற்குள்ளே வந்து, நடந்த யாவற்றையும் பிரத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சாரியருக்கு அறிவித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ர்கள் மூப்பரோடே கூடிவந்து, ஆலோசனைபண்ணி, சேவகருக்கு வேண்டிய பணத்தைக் கொடுத்த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ங்கள் நித்திரைபண்ணுகையில், அவனுடைய சீஷர்கள் இராத்திரியிலே வந்து, அவனைக் களவாய்க் கொ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ோய்விட்டார்கள் என்று சொல்ல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ு தேசாதிபதிக்குக் கேள்வியானால், நாங்கள் அவரைச் சம்மதப்படுத்தி, உங்களைத் தப்புவி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பணத்தை வாங்கிக்கொண்டு, தங்களுக்குப் போதிக்கப்பட்டபடியே செய்தார்கள். இந்தப் பேச்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ூதருக்குள்ளே இந்நாள்வரைக்கும் பிரசித்த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தினொரு சீஷர்களும், கலிலேயாவிலே இயேசு தங்களுக்குக் குறித்திருந்த மலைக்குப் போ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ங்கே அவர்கள் அவரைக் கண்டு பணிந்துகொண்டார்கள், சிலரோ சந்தேகப்பட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இயேசு சமீபத்தில் வந்து, அவர்களை நோக்கி: வானத்திலும் பூமியிலும் சகல அதிகாரமும் எனக்கு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டுக்கப்பட்ட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, நீங்கள் புறப்பட்டுப்போய் சகல ஜாதிகளையும் சீஷராக்கி, பிதா குமாரன் பரிசுத்த ஆவிய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மத்திலே அவர்களுக்கு ஞானஸ்நானங்கொடு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உங்களுக்குக் கட்டளையிட்ட யாவையும் அவர்கள் கைக்கொள்ளும்படி அவர்களுக்கு உபதேசம் பண்ணுங்க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தோ, உலகத்தின் முடிவுபரியந்தம் சகல நாட்களிலும் நான் உங்களுடனேகூட இருக்கிறேன் என்றார். ஆமெ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2026-10-21T01:57:14Z</dcterms:created>
  <dcterms:modified xsi:type="dcterms:W3CDTF">2026-10-21T01:57:14Z</dcterms:modified>
  <dc:title>மத்தேயு : 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