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வார்த்தை எனக்கு உண்டாகி,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செய்யப்பட்டவர்கள் உங்கள் நடுவில் விழுவார்கள்; அப்பொழுது நான் கர்த்தர் என்று அறிந்துகொள்வீ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0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ಯೆಹೆಜ್ಕೇಲನು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ಕರ್ತನ ವಾಕ್ಯವು ನನಗೆ ಉಂಟಾಯಿತು. ಏ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ಮನುಷ್ಯಪುತ್ರನೇ, ನೀನು ಇಸ್ರಾಯೇಲಿನ ಪರ್ವತಗಳಿಗೆ ಅಭಿಮುಖನಾಗಿ ನಿಂತು ಅವುಗಳಿಗೆ ವಿರೋಧವಾಗಿ ಪ್ರವಾದಿ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ಸ್ರಾಯೇ ಲಿನ ಪರ್ವತಗಳೇ, ದೇವರಾದ ಕರ್ತನ ವಾಕ್ಯವನ್ನು ಕೇಳಿರಿ; ದೇವರಾದ ಕರ್ತನು ಪರ್ವತಗಳಿಗೂ ಗುಡ್ಡ 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ದಿಗಳಿಗೂ ಕಣಿವೆಗಳಿಗೂ ಹೀಗೆ ಹೇಳು ತ್ತಾನೆ--ಇಗೋ, ನಾನು, ನಾನೇ ನಿಮ್ಮ ಮೇಲೆ ಕತ್ತಿ ಯನ್ನು ತಂದು ನಿಮ್ಮ ಎ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ಳಗಳನ್ನು (ಮೇಡುಗ ಳನ್ನು) ನಾಶಮಾ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ನಿಮ್ಮ ಯಜ್ಞವೇದಿಗಳು ಹಾಳಾಗುವವು; ನಿಮ್ಮ ಪ್ರತಿಮೆಗಳು ಮುರಿಯಲ್ಪಡು ವವು; ನಿಮ್ಮಲ್ಲಿ ಹತರಾದ ಮನುಷ್ಯರನ್ನು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ಗ್ರ ಹಗಳ ಮುಂದೆ ನಾನು ಬಿಸಾ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ಸ್ರಾ ಯೇಲನ ಮಕ್ಕಳ ಹೆಣಗಳನ್ನು ದೇವತಾ ವಿಗ್ರಹಗಳ ಮುಂದೆ ಹಾಕುವೆನು. ನಿಮ್ಮ ಯಜ್ಞವೇದಿಗಳ ಸುತ್ತಲೂ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ಬುಗಳನ್ನು ಎರಚಿಬಿ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ನಿಮ್ಮ ನಗರದಲ್ಲಿ ವಾಸಮಾಡುವ ನಿಮ್ಮ ಎಲ್ಲಾ ಸ್ಥಳಗಳು ಹಾಳುಮಾಡಲ್ಪಡುವವು; ಎತ್ತರವಾದ ಸ್ಥಳಗಳೂ ನಾಶ ಮಾಡಲ್ಪಡು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ನಿಮ್ಮ ಯಜ್ಞವೇದಿಗಳು ನಾಶವಾಗಿಯೂ ಹಾಳಾಗಿಯೂ ಹೋಗುವವು. ನಿಮ್ಮ ವಿಗ್ರಹಗಳು ಒಡೆಯಲ್ಪಟ್ಟು ಇಲ್ಲದಂತಾಗುವವು.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ಪಿಸಿದ ಪ್ರತಿಮೆಗಳು ಕಡಿದುಹಾಕಲ್ಪಟ್ಟು ಅಳಿಸ ಲ್ಪಡು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ಹತವಾದವರು ನಿಮ್ಮ ಮಧ್ಯದಲ್ಲಿ ಬೀಳು ವರು, ಆಗ ನೀವು ನಾನೇ ಕರ್ತನೆಂದು ತಿಳಿಯು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ಗ್ಯೂ ನೀವು ದೇಶಗಳಲ್ಲಿ ಚದರಿಹೋಗುವಾಗ ಜನಾಂಗಗಳೊಳಗೆ ಕತ್ತಿ ಬೀಸಿದಾಗ ತಪ್ಪಿಸಿಕೊಳ್ಳು ವವರು ನಿಮ್ಮಲ್ಲಿರು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ವರನ್ನು ಉಳಿ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ನಿಮ್ಮಲ್ಲಿ ತಪ್ಪಿಸಿಕೊಂಡವರು ತಾವು ಸೆರೆಗೆ ಒಯ್ಯಲ್ಪ ಡುವ ಜನಾಂಗಗಳಲ್ಲಿ ನನ್ನನ್ನು ಜ್ಞಾಪಕಮಾಡಿಕೊಳ್ಳು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ನನ್ನನ್ನು ಬಿಟ್ಟುಬಿಡುವ ಅವರ ಜಾರಹೃದಯದಿಂದಲೂ ಅವರ ದೇವರ ವಿಗ್ರಹಗಳ ಹಿಂದೆ ಜಾರತ್ವ ಮಾಡುವವರ ಕಣ್ಣುಗಳಿಂ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ದುಹೋದೆನು; ಅವರು ತಮ್ಮ ಅಸಹ್ಯಗಳಲ್ಲಿ ಮಾಡುವ ಕೇಡುಗಳ ನಿಮಿತ್ತ ತಮಗೆ ತಾವೇ ಹೇಸಿ 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ನೇ ಕರ್ತನೆಂದೂ ನಾನು ಈ ಕೇಡನ್ನು ಮಾಡುತ್ತಿರುವೆನೆಂದೂ ನಾನು ವ್ಯರ್ಥವಾಗಿ ಹೇಳುವದಿಲ್ಲವೆಂದೂ ತಿಳಿ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ದೇವರಾದ ಕರ್ತನು ಹೇಳುವದೇನಂದರೆ; ನಿನ್ನ ಕೈಯಿಂದ ಬಡಿದು ನಿನ್ನ ಪಾದದಿಂದ ತುಳಿದು ಹೇಳ ಬೇಕಾದದ್ದೇನಂದರೆ--ಮನೆಯ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ಸ್ತ ಕೆಟ್ಟ ಅಸಹ್ಯಗಳೇ ಅಯ್ಯೋ, ಅವರು ಕತ್ತಿಯಿಂದಲೂ ಬರ ದಿಂದಲೂ ಮತ್ತು ವ್ಯಾಧಿಗಳಿಂದಲೂ ಬೀ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ದೂರದಲ್ಲಿರುವವನು ವ್ಯಾಧಿಯಿಂದ ಸಾಯುವನು; ಹತ್ತಿರದಲ್ಲಿರುವವನು ಕತ್ತಿಯಿಂದ ಬೀಳುವನು; ಉ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ತ್ತಿಗೆಯಲ್ಲಿರುವವನು ಬರದಿಂದ ಸಾಯುವನು; ಹೀಗೆ ನಾನು ಅವರ ಮೇಲೆ ನನ್ನ ಉಗ್ರತೆಯನ್ನು ತೀರಿಸಿಕೊಳ್ಳು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ಮೇಲೆ ನೀವು ಅವರಲ್ಲಿ ಹತವಾದ ಮನುಷ್ಯರು ಅವರಲ್ಲಿರುವಾಗ ಅವರ ವಿಗ್ರಹಗಳ ಮಧ್ಯದಲ್ಲಿ ಅವರ ಯಜ್ಞವೇದಿಗಳ ಸು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ಲಾಗಿಯೂ ಎತ್ತರವಾದ ಪ್ರತಿಯೊಂದು ಗುಡ್ಡದ ಮೇಲೆಯೂ ಸಮಸ್ತ ಪರ್ವತಗಳ ತುದಿಯಲ್ಲಿಯ ಪ್ರತಿಯೊಂದು ಹಸುರಾದ ಮರದ ಕೆಳಗೂ ಪ್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ದು ದಪ್ಪವಾದ ಓಕ್‌ ಮರದ ಕೆಳಗಡೆಯೂ ಅವರು ತಮ್ಮ ವಿಗ್ರಹಗಳಿಗೆಲ್ಲಾ ಸುವಾಸನೆಯನ್ನು ಅರ್ಪಿಸುವದರಲ್ಲಿಯೂ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ದು ತಿಳಿಯು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ಹೀಗೆ ನಾನು ನನ್ನ ಕೈಯನ್ನು ಅವರ ಮೇಲೆ ಚಾಚಿ ಅವರ ದೇಶವನ್ನು ನಾಶಮಾಡುವೆನು. ಹೌದು, ಅವರ ಎಲ್ಲಾ ನಿವಾಸಸ್ಥಳ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ಬ್ಲದ ಅರಣ್ಯ ಕ್ಕಿಂತಲೂ ಹೆಚ್ಚಾಗಿ ಹಾಳುಮಾಡುವೆನು; ನಾನೇ ಕರ್ತನೆಂದು ಅವರು ತಿಳಿದು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ಯೆಹೆಜ್ಕೇಲನು : 6]]></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2026-10-21T07:29:15Z</dcterms:created>
  <dcterms:modified xsi:type="dcterms:W3CDTF">2026-10-21T07:29:15Z</dcterms:modified>
  <dc:title>ಯೆಹೆಜ್ಕೇಲನು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