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தரையிலே தாளடித்து, தன்பலத்தில் களித்து, ஆயுதங்களைத் தரித்தவருக்கு எதிராகப் புறப்ப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தரையிலே தாளடித்து, தன்பலத்தில் களித்து, ஆயுதங்களைத் தரித்தவருக்கு எதிராகப் புற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 கலங்காமலும், பட்டயத்துக்குப் பின்வாங்காமலுமிருந்து, பயப்படுதலை அலட்சியம்பண்ண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ம்பறாத்தூணியும், மின்னுகிற ஈட்டியும் கேடகமும் அதின்மேல் கலகலக்கும்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ம்பறாத்தூணியும், மின்னுகிற ஈட்டியும் கேடகமும் அதின்மேல் கலகலக்கும்போ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வமும் மூர்க்கமுங்கொண்டு தரையை விழுங்கிவிடுகிறதுபோல் அநுமானித்து, எக்காளத்தின் தொனிக்கு அஞ்சாமல் பா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வமும் மூர்க்கமுங்கொண்டு தரையை விழுங்கிவிடுகிறதுபோல் அநுமானித்து, எக்காளத்தின் தொனிக்கு அஞ்சாமல் பா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க்காளம் தொனிக்கும்போது அது நிகியென்று கனைக்கும்; யுத்தத்தையும், படைத்தலைவரின் ஆர்ப்பரிப்பையும், சேனைகளின் ஆரவாரத்தையும் தூரத்திலிருந்து மோப்பம் பிடி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க்காளம் தொனிக்கும்போது அது நிகியென்று கனைக்கும்; யுத்தத்தையும், படைத்தலைவரின் ஆர்ப்பரிப்பையும், சேனைகளின் ஆரவாரத்தையும் தூரத்திலிருந்து மோப்பம் பிடி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புத்தியினாலே ராஜாளி பறந்து, தெற்குக்கு எதிராகத் தன் செட்டைகளை விரிக்கிறத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கற்பனையினாலே கழுகு உயரப் பறந்து, உயரத்திலே தன் கூட்டைக் கட்டும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ு கன்மலையிலும், கன்மலையின் சிகரத்திலும், அரணான ஸ்தலத்திலும் தங்கி வாசம்பண்ண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யிருந்து இரையை நோக்கும், அதின் கண்கள் தூரத்திலிருந்து அதைப் பார்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ரையாடுகள் ஈனுங்காலத்தை அறிவாயோ? மான்கள் குட்டிபோடுகிறதைக் கவனித்தாய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ரையாடுகள் ஈனுங்காலத்தை அறிவாயோ? மான்கள் குட்டிபோடுகிறதைக் கவனித்தாய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் குஞ்சுகள் இரத்தத்தை உறிஞ்சும்; பிணம் எங்கேயோ அங்கே கழுகு சேரும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் சினைப்பட்டிருந்து வருகிற மாதங்களை நீ எண்ணி, அவைகள் ஈனுங்காலத்தை அறிவாய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் சினைப்பட்டிருந்து வருகிற மாதங்களை நீ எண்ணி, அவைகள் ஈனுங்காலத்தை அறிவாய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் நொந்து குனிந்து தங்கள் குட்டிகளைப் போட்டு தங்கள் வேதனைகளை நீக்கிவி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ின் குட்டிகள் பலத்து வனத்திலே வளர்ந்து, அவைகளண்டைக்குத் திரும்ப வராமற்போய் வி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ின் குட்டிகள் பலத்து வனத்திலே வளர்ந்து, அவைகளண்டைக்குத் திரும்ப வராமற்போய் வி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ட்டுக்கழுதையைத் தன்னிச்சையாய்த் திரியவிட்டவர் யார்? அந்தக் காட்டுக்கழுதையின் கட்டுகளை அவிழ்த்தவர் யார்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நான் வனாந்தரத்தை வீடாகவும், உவர்நிலத்தை வாசஸ்தலமாகவும் கொடுத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பட்டணத்தின் இரைச்சலை அலட்சியம்பண்ணி ஓட்டுகிறவனுடைய கூக்குரலை மதிக்கிற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மலைகளிலே தன் மேய்ச்சலைக் கண்டுபிடித்து, சகலவிதப் பச்சைப்பூண்டுகளையும் தேடித்திரிய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ண்டாமிருகம் உன்னிடத்தில் சேவிக்கச் சம்மதிக்குமோ? அது உன் முன்னணைக்கு முன்பாக இராத்தங்கும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டைச்சால்களை உழ நீ காண்டாமிருகத்தைக் கயிறுபோட்டு ஏரிலே பூட்டுவாயோ? அது உனக்கு இசைந்து பரம்படிக்கும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அதிக பெலமுள்ளதென்று நீ நம்பி அதினிடத்தில் வேலை வாங்குவாய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ானியத்தை அது உன் வீட்டில் கொண்டுவந்து, உன் களஞ்சியத்தில் சேர்க்கும் என்று நீ அதை நம்புவாய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க்குருவிகள் தங்கள் செட்டைகளை அசைவாட்டி ஓடுகிற ஓட்டம், நாரை தன் செட்டைகளாலும் இறகுகளாலும் பறக்கிறதற்குச் சமானமல்லவ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ு தன் முட்டைகளைத் தரையிலே இட்டு, அவைகளை மணலிலே அனலுறைக்க வைத்துவிட்டுப்போய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் மிதிபட்டு உடைந்துபோம் என்பதையும், காட்டுமிருகங்கள் அவைகளை மிதித்துவிடும் என்பதையும் நினைக்கிறத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தன் குஞ்சுகள் தன்னுடையதல்லாததுபோல அவைகளைக் காக்காத கடினகுணமுள்ளதாயிருக்கும்; அவைகளுக்காக அதற்குக் கவலையில்லாதபடியினால் அது பட்ட வருத்தம் விருதாவா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தன் குஞ்சுகள் தன்னுடையதல்லாததுபோல அவைகளைக் காக்காத கடினகுணமுள்ளதாயிருக்கும்; அவைகளுக்காக அதற்குக் கவலையில்லாதபடியினால் அது பட்ட வருத்தம் விருதாவா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தற்குப் புத்தியைக்கொடாமல், ஞானத்தை விலக்கிவைத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செட்டை விரித்து எழும்பும்போது, குதிரையையும் அதின்மேல் ஏறியிருக்கிறவனையும் அலட்சியம்பண்ண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செட்டை விரித்து எழும்பும்போது, குதிரையையும் அதின்மேல் ஏறியிருக்கிறவனையும் அலட்சியம்பண்ண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ுதிரைக்கு நீ வீரியத்தைக் கொடுத்தாயோ? அதின் தொண்டையில் குமுறலை வைத்தாயோ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வெட்டுக்கிளியை மிரட்டுகிறதுபோல அதை மிரட்டுவாயோ? அதினுடைய நாசியின் செருக்கு பயங்கரம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ક ઘોડો ખુશ છે કારણકે તે ખૂબ બળવાન છે. તે તેની પગની ખરીથી જમીન ખોતરે છે અને યુદ્ધમાં ઝડપથી દ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 ડરતો નથી, તે ડર ઉપર હસે છે. તે તરવાર જોઇને પાછો પડ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સૈનિકના તીરો નું ભાથું ઘોડાની બાજુમા જતા જે છે. ભાલો અને બીજા શસ્ત્રો જે તેનો સવાર ઊંચકીને લ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ય છે. તે સૂર્યથી ચળ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ઘોડો ઊશ્કેરાઇ જાય છે. તે ખૂબ ઝડપથી જમીન પર દોડે છે. જ્યારે રણશિંગડાનો અવાજ તે સાંભળે છે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થિર રહી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રણશિંગડાના નાદે નાદે એ હણહણે છે. યુદ્ધની ગંધ તેને દૂરથી આવે છે. સેનાપતિઓના હુકમો અને હકોટા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જ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બાજ પક્ષી કેવી રીતે આકાશમાં ઊડે છે અને પોતાની પાંખો દક્ષિણ તરફ ફેલાવે છે તે શું તેઁ શીખવ્યું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શું તારી આજ્ઞાથી ગરૂડ પક્ષી ઊંચે ઊડે છે? શું તેં તેને પર્વતોમાં ઉંચે માળો બાંધવાનું કહ્યું હત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ગરૂડ પર્વતના શિખર પર રહે છે. ખડક એ ગરૂડોનો કિલ્લ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્યાંથી તે પોતાનો શિકાર શોધી કાઢે છે, તેની આંખો તેને દૂરથી શોધી કાઢ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ડુંગર પરની જંગલી બકરીઓ કેવી રીતે બચ્ચાંને જન્મ આપે છે તે શું તું જાણે છે? જંગલી હરણીં બચ્ચાઁ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ન્મ આપે ત્યારે તમે એમને જોયાં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નાં બચ્ચાં પણ લોહી ચૂસે છે, અને જ્યાં મુડદાં પડ્યાં હોય ત્યાં જા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ે તેને જાણો છો પર્વતની બકરી અને હરણે કેટલા મહિનાઓ સુધી તેઓના બચ્ચાંઓને પેટમાં રાખવા જોઇએ?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ો છો તે ક્યારે પ્રસવ કર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પ્રાણીઓ નીચે સૂવે છે, તેઓને પ્રસૂતિ પીડાનો અનુભવ થાય છે અને તેઓ તેઓના બચ્ચાને જન્મ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 બચ્ચાં વનવગડામાં ઊછરે છે અને મોટાં થાય છે. પછી તેઓ પોતાની માતાને છોડીને જાય છે અને પાછા ફર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ંગલી ગધેડાંને કોણે છૂટો મૂક્યો? અથવા જંગલી ગધેડાના બંધ કોણે છોડી નાખ્યા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ેં જંગલી ગધેડાઓ માટે રણને ઘર તરીકે રહેવા દીધુ છે. મેં તેઓને રહેવા માટે ખારી જમીન આપ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ંગલી ગધેડાઓ ઘોંઘાટવાળા નગરો પર હસે છે. અને કોઇ તેઓને અંકુશમાં લઇ 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ંગલી ગધેડાઓ પર્વતો પર રહે છે, કે જે તેઓનું ચરાણ છે. અને તેઓ તેઓનો ખોરાક શોધી કાઢ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શું તમારી સેવા કરવામાં જંગલી બળદો આનંદ માનશે ખરા? તેઓ તમારી ગમાણમાં રાત્રે આવીને તે રહેશે ખરા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મીન ખેડવા માટે તમે તેને ઉપયોગમાં લઇ શકશો? શું તે તમારા માટે હળ ખેંચ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ંગલી બળદ ખૂબ શકિતશાળી છે! પણ તમારું કામ કરાવવા માટે શું તમે તેની અપેક્ષા કરી શક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ખળામાંથી દાણા લાવીને વખારમાં ભરવા માટે તેના પર ભરોસો રાખી શું તેને મોકલ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શાહમૃગ પોતાની પાંખો આનંદથી હલાવે છે. તેની પાંખો અને પીંછાઓ બગલાંની પાંખો જેવ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 પોતાનાં ઇંડા જમીન પર મૂકે છે અને તેઓ રેતીમાં હૂંફાળા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કોઇ પગ મૂકીને ઇંડાને છૂંદી નાંખશે અથવા જંગલી પ્રાણીઓ તેમનો નાશ કરી નાખશે તેની તેને ચિં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પોતાના બચ્ચાં વિષે એવી બેદરકાર રહે છે કે જાણે તે બચ્ચાં તેના પોતાના હોય જ નહિ. તે મરી જાય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ેને તેમની કશી ચિંતા હોતી નથી. કે તેની તે બધી મહેનત નિરર્થક થઇ ગઇ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કારણકે દેવે તેને બુદ્ધિહીન સરજી છે; તેણે તેને અક્કલ આપ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રંતુ તે જ્યારે કૂદે છે અને દોડવા લાગે છે, તે ઘોડા અને તેના સવાર પર હસે છે, કારણકે તે કોઇપણ ઘોડ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ં વધુ ઝડપથી દોડી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શું ઘોડાને તમે બળ આપો છો? તેની ગરદનંને કેશવાળીથી તમે ઢાંક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ીડની જેમ તમે તેને કુદાવો છો? તેનો હણહણાટ કેવો ભવ્ય અને ભયજનક હોય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2026-10-21T04:43:05Z</dcterms:created>
  <dcterms:modified xsi:type="dcterms:W3CDTF">2026-10-21T04:43:05Z</dcterms:modified>
  <dc:title>અયૂબ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