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For as concerning the ministering to the saints, it is superfluous for me to write to you:]]></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For as concerning the ministering to the saints, it is superfluous for me to write to you:]]></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For I know the forwardness of your mind, for which I boast of you to them of Macedonia, that Achaia was ready a year ago; and your zeal has provoked very many.]]></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For I know the forwardness of your mind, for which I boast of you to them of Macedonia, that Achaia was ready a year ago; and your zeal has provoked very many.]]></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Yet have I sent the brethren, lest our boasting of you should be in vain in this behalf; that, as I said, all of you may be ready:]]></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Yet have I sent the brethren, lest our boasting of you should be in vain in this behalf; that, as I said, all of you may be ready:]]></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Lest lest by any means if they of Macedonia come with me, and find you unprepared, we (that we say not, all of you) should be ashamed in this same confident boasting.]]></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Lest lest by any means if they of Macedonia come with me, and find you unprepared, we (that we say not, all of you) should be ashamed in this same confident boasting.]]></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Lest lest by any means if they of Macedonia come with me, and find you unprepared, we (that we say not, all of you) should be ashamed in this same confident boasting.]]></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erefore I thought it necessary to exhort the brethren, that they would go before unto you, and make up beforehand your bounty, whereof all of you had notice before, that the same might be ready, as a matter of bounty, and not as of covetousness.]]></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erefore I thought it necessary to exhort the brethren, that they would go before unto you, and make up beforehand your bounty, whereof all of you had notice before, that the same might be ready, as a matter of bounty, and not as of covetousness.]]></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erefore I thought it necessary to exhort the brethren, that they would go before unto you, and make up beforehand your bounty, whereof all of you had notice before, that the same might be ready, as a matter of bounty, and not as of covetousness.]]></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But this I say, He which sows sparingly shall reap also sparingly; and he which sows bountifully shall reap also bountifully.]]></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But this I say, He which sows sparingly shall reap also sparingly; and he which sows bountifully shall reap also bountifully.]]></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Every man according as he purposes in his heart, so let him give; not grudgingly, or of necessity: for God loves a cheerful giver.]]></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Every man according as he purposes in his heart, so let him give; not grudgingly, or of necessity: for God loves a cheerful giver.]]></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God is able to make all grace abound toward you; that all of you, always having all sufficiency in all things, may abound to every good work:]]></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God is able to make all grace abound toward you; that all of you, always having all sufficiency in all things, may abound to every good work:]]></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God is able to make all grace abound toward you; that all of you, always having all sufficiency in all things, may abound to every good work:]]></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s it is written, He has dispersed abroad; he has given to the poor: his righteousness remains for ever.]]></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s it is written, He has dispersed abroad; he has given to the poor: his righteousness remains for ever.]]></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Now he that ministers seed to the sower both minister bread for your food, and multiply your seed sown, and increase the fruits of your righteousness;)]]></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Now he that ministers seed to the sower both minister bread for your food, and multiply your seed sown, and increase the fruits of your righteousness;)]]></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Being enriched in every thing to all bountifulness, which causes through us thanksgiving to God.]]></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Being enriched in every thing to all bountifulness, which causes through us thanksgiving to God.]]></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For the administration of this service not only supplies the lack of the saints, but is abundant also by many thanksgivings unto God;]]></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For the administration of this service not only supplies the lack of the saints, but is abundant also by many thanksgivings unto God;]]></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While by the experiment of this ministration they glorify God for your professed subjection unto the gospel of Christ, and for your liberal distribution unto them, and unto all men;]]></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While by the experiment of this ministration they glorify God for your professed subjection unto the gospel of Christ, and for your liberal distribution unto them, and unto all men;]]></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While by the experiment of this ministration they glorify God for your professed subjection unto the gospel of Christ, and for your liberal distribution unto them, and unto all men;]]></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by their prayer for you, which long after you for the exceeding grace of God in you.]]></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by their prayer for you, which long after you for the exceeding grace of God in you.]]></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Thanks be unto God for his unspeakable gift.]]></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1803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2 கொரிந்தியர் : 9]]></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பரிசுத்தவான்களுக்குச் செய்யவேண்டிய தர்மசகாயத்தைக்குறித்து, நான் அதிகமாக உங்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9]]></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ழுதவேண்டுவ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9]]></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உங்கள் மனவிருப்பத்தை அறிந்திருக்கிறேன்; அகாயாவிலுள்ளவர்கள் ஒருவருஷமாக ஆயத்தமாயிருக்கிறார்களெ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9]]></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 மக்கெதோனியருடனே சொல்லி, உங்களைப் புகழந்தேனே; உங்கள் ஜாக்கிரதை அநேகரை எழுப்பிவிட்டதுமு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9]]></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ப்படியிருந்தும், உங்களைக்குறித்து நாங்கள் சொன்ன புகழ்ச்சி இந்தக்காரியத்தில் வீணாய்ப்போகா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9]]></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 சொன்னபடி நீங்கள் ஆயத்தப்பட்டவர்களாயிருப்பதற்கு, இந்தச் சகோதரரை அனு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9]]></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மக்கெதோனியர் என்னுடனேகூட வந்து, உங்களை ஆயத்தப்படாதவர்களாகக் கண்டால், இவ்வளவு நிச்சயமாய் உங்களை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9]]></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கழ்ந்ததற்காக, நீங்கள் வெட்கப்படுவீர்களென்று நாங்கள் சொல்லாமல்,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கப்படவேண்டியதாயி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9]]></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ஆகையால், வாக்குத்தத்தம் பண்ணப்பட்டிருக்கிற உங்கள் தானதர்மமானது லோபத்தனமா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9]]></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க்கப்பட்டதாயிராமல், உதாரத்துவமாய்க் கொடுக்கப்பட்டதாயிருக்கும்படியாக அதை ஆயத்தப்படுத்துகிறதற்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9]]></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கோதரரை ஏவி, உங்களிடத்தில் முன்னதாக அனுப்புவது எனக்கு அவசியம் என்று காண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9]]></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பின்னும் நான் சொல்லுகிறதென்னவெனில், சிறுக விதைக்கிறவன் சிறுக அறுப்பான், பெருக விதைக்கிறவன் பெரு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9]]></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9]]></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வனவன் விசனமாயுமல்ல, கட்டாயமாயுமல்ல, தன் மனதில் நியமித்தபடியே கொடுக்கக்கடவன்; உற்சாகமா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9]]></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க்கிறவனிடத்தில் தேவன் பிரியமாயிரு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9]]></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மேலும், நீங்கள் எல்லாவற்றிலும் எப்பொழுதும் சம்பூரணமுடையவர்களாயும், சகலவித நற்கிரியைகளி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9]]></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குகிறவர்களாயுமிருக்கும்படியாக, தேவன் உங்களிடத்தில் சகலவித கிருபையையும் பெருகச்செய்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ல்லவராயிரு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9]]></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வாரியிறைத்தான், ஏழைகளுக்குக் கொடுத்தான், அவனுடைய நீதி என்றென்றைக்கும் நிற்கும்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9]]></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ழுதியிருக்கிறபடியா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9]]></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விதைக்கிறவனுக்கு விதையையும், புசிக்கிறதற்கு ஆகாரத்தையும் அளிக்கிறவர் உங்களுக்கு விதையை அளி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9]]></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ப் பெருகப்பண்ணி, உங்கள் நீதியின் விளைச்சலை வர்த்திக்கச் செய்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9]]></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தேவனுக்கு எங்களால் ஸ்தோத்திரமுண்டாவதற்கு ஏதுவாயிருக்கும் மிகுந்த உதாரகுணத்திலே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9]]></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வ்விதத்திலும் சம்பூரணமுள்ளவர்களா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9]]></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இந்தத் தர்மசகாயமாகிய பணிவிடை பரிசுத்தவான்களுடைய குறைவுகளை நீக்குகிறதுமல்லாமல், அநேகர் தே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9]]></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ஸ்தோத்திரிப்பதினாலே சம்பூரணபலனுள்ளதாயும் இ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9]]></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வர்கள் இந்தத் தர்மசகாயத்தினாலாகிய நன்மையை அநுபவித்து, நீங்கள் கிறிஸ்துவின் சுவிசேஷத்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9]]></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ழ்ப்படிதலோடே அறிக்கையிட்டிருக்கிறதினிமித்தமும், தங்களுக்கும் மற்ற அனைவருக்கும்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9]]></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தாரணத்துவமாய்த் தர்மஞ்செய்கிறதினிமித்தமும், அவர்கள் தேவனை மகிமைப்ப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9]]></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உங்களுக்காக வேண்டுதல்செய்து, தேவன் உங்களுக்கு அளித்த மிகவும் விசேஷித்த கிருபையினிமித்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9]]></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மேல் வாஞ்சையாயிரு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9]]></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தேவன் அருளிய சொல்லிமுடியாத ஈவுக்காக அவருக்கு ஸ்தோத்தி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9]]></a:t>
            </a:r>
          </a:p>
        </p:txBody>
      </p:sp>
    </p:spTree>
  </p:cSld>
  <p:clrMapOvr>
    <a:masterClrMapping/>
  </p:clrMapOvr>
</p:sld>
</file>

<file path=ppt/theme/theme1.xml><?xml version="1.0" encoding="utf-8"?>
<a:theme xmlns:a="http://schemas.openxmlformats.org/drawingml/2006/main" name="Theme93">
  <a:themeElements>
    <a:clrScheme name="Theme9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2026-11-02T06:42:43Z</dcterms:created>
  <dcterms:modified xsi:type="dcterms:W3CDTF">2026-11-02T06:42:43Z</dcterms:modified>
  <dc:title>2 கொரிந்தியர் : 9</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