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બિન્યામીનના લોકો, જીવ બચાવવા ભાગો, યરૂશાલેમમાંથી નીકળી જાઓ, તકોઆમાં રણશિંગડું વગાડ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-હાક્કેરેમ પર ચેતવણીનો દીવો પેટાવો, સર્વને ચેતવણી આપો કે ઉત્તર તરફથી સાર્મથ્યવાન લશ્કર મહા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આવ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ુ ખૂબ સુંદર અને અડકવામાં નાજુક છે, પણ “સિયોનની દીકરી, હું તારો નાશ કરવાન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ઘેટાંપાળકો પોતાનાં ટોળા લઇને ત્યાં આવે છે. એની ફરતે તંબુઓ નાંખે છે, દરેક જણ પોતાને ગમે તે જગ્ય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કહે છે: “તેની સામે યુદ્ધે ચડવા માટે તૈયાર થાઓ; ચાલો, આપણે ભરબપોરે તેના પર હુમલો કરીએ. હાય ર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 તો ઢળી ગયો, સંધ્યાની છાયા લંબાતી જાય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ો ચાલો, આપણે તેના પર રાતે હુમલો કરીને તેના મહેલોનો નાશ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મ સૈન્યોના દેવ યહોવાએ આ પ્રમાણે કહ્યું છે, “તેણીના વૃક્ષો કાપી નાખો અને યરૂશાલેમ પર આક્રમણ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રચાઓ ઊભા કરો. આ નગર તો દંડને પાત્ર છે કારણ કે એમાં જુલમ સિવાય બીજું કશ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મ ઝરો પાણીથી ઊભરાય છે તેમ એ દુષ્ટતાથી ઊભરાય છે. નગરમાં મારઝૂડ અને લૂંટફાટ સિવાય કશું જ સંભળા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 માંદગી અને ધા સિવાય કશું જોવા મળ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ટે યરૂશાલેમ, આ ચેતવણી પર તું ધ્યાન આપ. નહિ તો ધૃણાથી હું તારો ત્યાગ કરીશ. તને વસ્તી વગ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રાન બનાવી દ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ૈન્યોના દેવ યહોવાએ મને કહ્યું, “તમારા પર એક પછી એક આફત આવી પડશે અને ઇસ્રાએલમાં જે થોડાં બા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લા હશે તેઓને શોધીને લઇ જવામાં આવશે. દ્રાક્ષા તોડનાર વેલા પર ચંૂટાયા વગર રહી ગયેલી દ્રાક્ષ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ત્ર કરવા ફરીથી વેલાને તપાસી જુએ છે, તેમ બચાવી લીધેલા મારા થોડા લોકોને તું જરૂર જોતો હો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ં જવાબ આપ્યો, “મારે કોને કહેવું? કોને ચેતવવા? કોણ સાંભળશે? તેમના કાન તમારા વિષે કંઇ સાંભળ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તા નથી. હા, તેઓ યહોવાના વચનને નિંદાસ્પદ ગણે છે, તેઓને તે ગમ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, યહોવા, હું તારા રોષથી ભર્યોભર્યો છું, હું એને અંદર સમાવી શકતો નથી.” ત્યારે યહોવા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ો એને મહોલ્લામાં રમતાં નાનાં બાળકો પર અને ટોળે વળતા તરુંણો પર ઠાલવ, પતિ, પત્ની, અને ઘરડાઓ સુદ્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જ એનો ભોગ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મિર્યા, મેં તને ધાતુઓનો પારખનાર કર્યો છે, મારા લોકોની પરીક્ષા કર, અને તેઓનું મૂલ્ય નક્કી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શું કહે છે તે તું સાંભળ. અને તેઓ શું કરે છે તે તું 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ના શત્રુઓ તેઓનાં ઘરોમાં વાસો કરશે અને તેઓનાં ખેતરો તથા પત્નીઓ લઇ લેશે. કારણ કે હું આ દે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શિક્ષા ક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એ બધા અધમ બંડખોરો અને યહોવાની વિરુદ્ધ દુષ્ટતા ભરેલી વાતો કરનારા નથી? તેઓ પિત્તળ જેવા કઠો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ખંડ જેવા ક્ર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કારણ કે તેઓ બધા સામાન્ય માણસથી માંડીને છેક ઉચ્ચ અધિકારી સુધી સર્વ તેમના લોભ દ્વારા ખોટા લા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ે છે, અને તેમના પ્રબોધકો અને યાજકો પણ તેવી જ છેતરામણી રીતે વતેર્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ધમણ ચાલે છે, વેગથી હવા ફૂંકે છે. અને શુદ્ધ કરનારો અગ્નિ વધુ પ્રબળ બની અતિશય ગરમી આપતો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ો અગ્નિ પણ તેઓને શુદ્ધ કરી શકતો નથી. કારણ કે તેઓમાંથી કોઇ જ પ્રકારની શુદ્ધતા બહાર આવ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છી શુદ્ધિકરણની પ્રક્રિયા શા માટે ચાલુ રાખવી? તે બધુંજ કચરો છે. અગ્નિ ગમે તેટલો પ્રબળ બને પણ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ોતાના દુષ્ટ માગોર્માં ચાલુ જ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મારા લોકોના ઘાને સામાન્ય ઉઝરડા હોય એમ ઉપચાર કરે છે, તેઓ કહે છે કે, ‘બરાબર છે, બધું બરા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’ પણ લગારે બરાબ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ઓ ‘નકારેલી ચાંદી એમ કહેવાય છે. કારણ કે યહોવાએ તેમનો નકાર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ોતાનાં અધમ કૃત્યોની તેમને લાજ શરમ આવે છે ખરી? લાજશરમ? એમને વળી લાજશરમ કેવી? તેઓ ભોંઠપણને ધોળ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 ગયા છે. તેથી બીજાની જેમ તેમનું પણ પતન થશે, હું જ્યારે તેમને સજા કરીશ ત્યારે તેઓ ઠોકર ખા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ંયભેગા થઇ જ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જુ પણ યહોવા તમને સમજાવે છે: “જુઓ, ભૂતકાળના વષોર્માં તમે દેવના માગોર્માં ચાલતા હતા. તો જે ઉત્ત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છે તેની શોધ કરીને તે માગેર્ ચાલો. ત્યાં તમારા આત્માને શાંતિ મળશે. પણ તમે પ્રત્યુત્તર આપો છ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ના, અમારે એવા રસ્તા પર ચાલવું નથી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ને ચેતવણી આપવા મેં તમારા પર ચોકીદારો નીમ્યા. ‘રણશિંગડાનો અવાજ સાંભળજો, વિપત્તિ આવતી હ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 તમને ચેતવી દેશે.’ પરંતુ તમે કહ્યું, ‘ના, અમે તે તરફ ધ્યાન આપીશું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થી યહોવાએ કહ્યું, “હે પ્રજાઓ, તમે સાંભળો, અને જાણી લો કે મારા લોકોના શા હાલ થ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પૃથ્વીના લોકો, સાંભળો, અને નોંધી રાખો, કે તે લોકો પર હું આફત ઉતારનાર છું. એ એમના કાવાદા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ળ છે. તેમણે મારા શબ્દો કાને ધર્યા નથી; અને તેમણે મારા નિયમશાસ્ત્ર નો અસ્વીકાર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કહે છે, “હવે મારી સમક્ષ શેબાથી દૂરદેશાવરથી મંગાવેલ ધૂપ-લોબાન બાળવાથી કાઇં વળ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કિંમતી સુગંધીઓ સાચવી રાખો! હું તમારા અર્પણો સ્વીકારી શકતો નથી. તેમાં મને પ્રસન્ન કરતી સુગ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કહે છે, “તેથી હું મારા એ લોકોને ઠોકર ખવડાવીશ અને તેઓ ભૂમિ પર પછડાશે; પિતા અને પુત્ર, પડો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િત્ર બધા જ નાશ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કહે છે, “ઉત્તરમાંથી એક પ્રજા આવી રહી છે, પૃથ્વીને દૂરને છેડે એક બળવાન પ્રજા યુદ્ધની તૈય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 ક્રૂર અને નિર્દય છે, શસ્ત્રસજ્જ થઇ ઘોડેસવારી કરતા આવે છે, તેઓની કૂચનો અવાજ ઘૂઘવતા સમુદ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છે. હે સિયોનની દીકરી, તેઓ તારી વિરુદ્ધ લડાઇ કરવા તૈય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લોકો કહે છે, “અમે સમાચાર સાંભળ્યા છે, અમારા ગાત્રો ગળી ગયા છે. અમને વેદના જાગી છે, જ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ૂતિની વેદન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હાર ખેતરોમાં જશો નહિ, રસ્તાઓ પર મુસાફરી કરશો નહિ કારણ કે સર્વત્ર શત્રુ છે અને સંહાર કર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ત્પર છે. ચારે તરફ ભ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ે મારા પ્રિય લોકો શોકનાં વસ્ત્રો ધારણ કરો, રાખમાં બેસો, અને એકના એક પુત્રને માટે હોય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ગ્નહૃદયે ચિંતા કર. કારણ કે વિનાશ કરનાર સૈન્યો એકાએક આપણા પર ચઢી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