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நீர் எனக்குத் துணைசெய்து என்னைத் தேற்றுகிறதை என் பகைஞர் கண்டு வெட்கப்படும்படிக்கு, எனக்கு அநுகூலமாக ஒரு அடையாளத்தை காண்பித்தருள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து செவியைச் சாய்த்து, என் விண்ணப்பத்தைக் கேட்டருளும்; நான் சிறுமையும் எளிமையுமான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வைக் காத்தருளும், நான் பக்தியுள்ளவன்; என் தேவனே உம்மை நம்பியிருக்கிற உமது அடியேனை நீர் இரட்ச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எனக்கு இரங்கும், நாடோறும் உம்மை நோக்கிக்கூப்பி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து அடியேனுடைய ஆத்துமாவை மகிழ்ச்சியாக்கும்; ஆண்டவரே, உம்மிடத்தில் என் ஆத்துமாவை உயர்த்த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ண்டவரே, நீர் நல்லவரும், மன்னிக்கிறவரும், உம்மை நோக்கிக் கூப்பிடுகிற யாவர்மேலும் கிருபை மிகுந்தவருமாயிருக்கி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ாவே, என் ஜெபத்திற்குச் செவிகொடுத்து, என் விண்ணப்பங்களின் சத்தத்தைக் கவன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யரப்படுகிற நாளில் உம்மை நோக்கிக் கூப்பிடுவேன்; நீர் என்னைக் கேட்டருளுவ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ண்டவரே, தேவர்களுக்குள்ளே உமக்கு நிகருமில்லை; உம்முடைய கிரியைகளுக்கு ஒப்ப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 மகிமைப்படுத்த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ண்டவரே, நீர் உண்டாக்கின எல்லா ஜாதிகளும் வந்து, உமக்கு முன்பாகப் பணிந்து, உமது நாமத்தை மகிமைப்படுத்த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ரீர் மகத்துவமுள்ளவரும் அதிசயங்களைச் செய்கிறவருமாயிருக்கிறீர்; நீர் ஒருவரே தே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ாவே, உமது வழியை எனக்குப் போதியும், நான் உமது சத்தியத்திலே நடப்பேன்; நான் உமது நாமத்திற்குப் பயந்திருக்கும்படி என் இருதயத்தை ஒருமுகப்படுத்த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தேவனாகிய ஆண்டவரே, உம்மை என் முழு இருதயத்தோடும் துதித்து, உமது நாமத்தை என்றென்றைக்கும் மகிமைப்படுத்த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க்குப் பாராட்டின உமது கிருபை பெரியது; என் ஆத்துமாவைத் தாழ்ந்த பாதாளத்திற்குத் தப்புவித்த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 அகங்காரிகள் எனக்கு விரோதமாய் எழும்புகிறார்கள். கொடுமைக்காரராகிய கூட்டத்தார் என் பிராணனை வாங்கத் தேடுகிறார்கள், உம்மைத் தங்களுக்கு முன்பாக நிறுத்தி நோக்காத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ஆண்டவரே, நீர் மனவுருக்கமும் இரக்கமும், நீடிய பொறுமையும், பூரண கிருபையும், சத்தியமுமுள்ள தேவ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மேல் நோக்கமாகி, எனக்கு இரங்கும்; உமது வல்லமையை உமது அடியானுக்கு அருளி உமது அடியாளின் குமாரனை இரட்சிய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, আপনি য়ে আমায় সাহায্য করবেন তা প্রদর্শন করে আমায় একটা চিহ্ন দিন| আমার শত্রুরা সেই চিহ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বে এবং ওরা হতাশ হবে| সেটা প্রমাণ করবে য়ে আপনি আমার প্রার্থনা শুনেছেন এবং আপনি আমাক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আমি একজন দীন, অসহায় মানুষ| প্রভু আমার কথা দয়া করে শুনুন এবং আমার প্রার্থনার উত্ত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, আমি আপনার অনুগামী| অনুগ্রহ করে আমায় রক্ষা করুন! আমি আপনার দাস, আপনি আমার ঈশ্বর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তে বিশ্বাস করি, তাই আমায়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র প্রভু, আমার প্রতি সদয় হোন| সারাদিন ধরে আমি আপনার দাস| তাই আমায় সুখী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আমার জীবন আমি আপনার হাতে দিলাম| আমি আপনার দাস| তাই আমায় সুখী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, আপনি মঙ্গলময় এবং করুণাময়| আপনার লোকেরা সাহায্যের জন্য আপনাকে ডাকে| প্রকৃতই আপনি ও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ভালোবাস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, আমার প্রার্থনা শুনুন| করুণার জন্য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, আমার সঙ্কটের সময়ে আমি আপনার কাছে প্রার্থনা করছি| আমি জানি আপনি আমায় উত্তর দে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, আপনার মত কেউই নেই| আপনি যা করেছেন তা আর কেউ 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, আপনিই প্রত্যেকটি মানুষকে সৃষ্টি করেছেন| ওরা সবাই য়েন এসে আপনার উপাসনা করে| ওদের সকলে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নামের সম্মান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, আপনি মহান! আপনি আশ্চর্য়্য় কার্য়্য় করেন! আপনি একমাত্র আপনিই ঈশ্ব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, আপনার পথ সম্পর্কে আমায় শিক্ষা দিন এবং আমি আপনার সত্য পথ অবলম্বন করে বেঁচে থাকবো|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াসনা করাকে আমার জীবনের সবচেয়ে গুরুত্বপূর্ণ বিষয় করতে আমায় সাহায্য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, প্রভু আমার, আমার সকল অন্তর দিয়ে আমি আপনার প্রশংসা করি| চিরদিন আমি আপনার নামের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ঈশ্বর আপনি আমার জন্য কত মহান ভালোবাসা প্রদর্শন করেছেন এবং মৃত্যুর হাত থেকে আমায়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ঈশ্বর, অহঙ্কারী লোকরা আমায় আক্রমণ করছে| একদল নৃশংস লোক আমায় হত্যার চেষ্টা করছে| ওই সব লো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কে সম্মান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, আপনি দয়াময় ও করুণাময় ঈশ্বর| আপনি ধৈর্য়্য়শীল, বিশ্বস্ত এবং প্রেমে পরিপূর্ণ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ঈশ্বর, আমার প্রতি সদয় হোন এবং দেখান য়ে আপনি আমার কথা শুনেছেন| আমি আপনার দাস, আমায় শক্তি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আপনার দাস, আমায়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2026-10-21T07:29:13Z</dcterms:created>
  <dcterms:modified xsi:type="dcterms:W3CDTF">2026-10-21T07:29:13Z</dcterms:modified>
  <dc:title>গীতসংহিতা : 86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