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ேனைகளின் கர்த்தாவே, கேருபீன்களின் மத்தியில் வாசம்பண்ணுகிற இஸ்ரவேலின் தேவன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ேனைகளின் கர்த்தாவே, கேருபீன்களின் மத்தியில் வாசம்பண்ணுகிற இஸ்ரவேலின் தேவன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உமது செவியைச் சாய்த்துக்கேளும்; கர்த்தாவே, நீர் உமது கண்களைத் திறந்துபாரும், சனகெரிப் ஜீவனுள்ள தேவனை நிந்திக்கும்படிக்குச் சொல்லியனுப்பின வார்த்தைகளையெல்லாம் கே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உமது செவியைச் சாய்த்துக்கேளும்; கர்த்தாவே, நீர் உமது கண்களைத் திறந்துபாரும், சனகெரிப் ஜீவனுள்ள தேவனை நிந்திக்கும்படிக்குச் சொல்லியனுப்பின வார்த்தைகளையெல்லாம் கேள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ாவே, அசீரியா ராஜாக்கள் அந்த ஜாதிகளையும், அவர்கள் தேசத்தையும் நாசமாக்க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டைய தேவர்களை நெருப்பிலே போட்டுவிட்டது மெய்தான்; அவைகள் தேவர்கள் அல்லவே, மனுஷர் கைவேலியான மரமும் கல்லுந்தானே; ஆகையால் அவைகளை நீர்த்துளியாக்க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டைய தேவர்களை நெருப்பிலே போட்டுவிட்டது மெய்தான்; அவைகள் தேவர்கள் அல்லவே, மனுஷர் கைவேலியான மரமும் கல்லுந்தானே; ஆகையால் அவைகளை நீர்த்துளியாக்க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எங்கள் தேவனாகிய கர்த்தாவே, நீர் ஒருவரே கர்த்தர் என்று பூமியின் ராஜ்யங்களெ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எங்கள் தேவனாகிய கர்த்தாவே, நீர் ஒருவரே கர்த்தர் என்று பூமியின் ராஜ்யங்களெ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ஆமோத்சின் குமாரனாகிய ஏசாயா,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ிமித்தம் நீ என்னை நோக்கி விண்ணப்பம்பண்ணினாய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ஆமோத்சின் குமாரனாகிய ஏசாயா,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ிமித்தம் நீ என்னை நோக்கி விண்ணப்பம்பண்ணினாய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ைக்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ைக்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் அல்லவோ உன் கண்களை மேட்டிமையாய் ஏறெடுத்த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் அல்லவோ உன் கண்களை மேட்டிமையாய் ஏறெடுத்த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ஊழியக்காரரைக்கொண்டு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ு விருட்சங்களையும் நான் வெட்டி, உயர்ந்த அதின் கடைசி எல்லை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ஊழியக்காரரைக்கொண்டு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ு விருட்சங்களையும் நான் வெட்டி, உயர்ந்த அதின் கடைசி எல்லை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ஊழியக்காரரைக்கொண்டு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ு விருட்சங்களையும் நான் வெட்டி, உயர்ந்த அதின் கடைசி எல்லை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ிணறு வெட்டித் தண்ணீர் குடித்தேன்; என் உள்ளங்கால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ிணறு வெட்டித் தண்ணீர் குடித்தேன்; என் உள்ளங்கால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வெகுகாலத்துக்குமுன் அதை நியமித்து, பூர்வநாட்கள்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ாக்கும்படி நானே அதைச் சம்பவிக்கப்பண்ணி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வெகுகாலத்துக்குமுன் அதை நியமித்து, பூர்வநாட்கள்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ாக்கும்படி நானே அதைச் சம்பவிக்கப்பண்ணி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 ஓங்கி வளருமுன் தீய்ந்துபோம் பயிருக்கும் சமானமா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 ஓங்கி வளருமுன் தீய்ந்துபோம் பயிருக்கும் சமானமா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இருப்பையும், உன் போக்கையும், உன் வரவையும், நீ எனக்கு விரோதமாய்க் கொந்தளிக்கிறதையும் அறி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எனக்கு விரோதமாய்க் கொந்தளித்து, வீரியம்பேசினது என் செவிகளில் ஏறினபடியினாலே, நான் என் துறட்டை உன் மூக்கிலும், என் கடிவாளத்தை உன் வாயிலும் போட்டு, நீ வந்த வழியே உன்னைத் திரும்பப்பண்ண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எனக்கு விரோதமாய்க் கொந்தளித்து, வீரியம்பேசினது என் செவிகளில் ஏறினபடியினாலே, நான் என் துறட்டை உன் மூக்கிலும், என் கடிவாளத்தை உன் வாயிலும் போட்டு, நீ வந்த வழியே உன்னைத் திரும்பப்பண்ண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எனக்கு விரோதமாய்க் கொந்தளித்து, வீரியம்பேசினது என் செவிகளில் ஏறினபடியினாலே, நான் என் துறட்டை உன் மூக்கிலும், என் கடிவாளத்தை உன் வாயிலும் போட்டு, நீ வந்த வழியே உன்னைத் திரும்பப்பண்ண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 வம்சத்தாரில் தப்பி மீந்திருக்கிறவர்கள் மறுபடியும் கீழே வேர்பற்றி மேலே கனிகொடு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சேக்கியா அதைக்கேட்டபோது தன் வஸ்திரங்களைக் கிழித்து, இரட்டு உடுத்துக்கொண்டு, கர்த்தருடைய ஆலயத்தில் பிரவேசி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ீதியாயிருக்கிறவர்கள் எருசலேமிலும், தப்பினவர்கள் சீயோன் மலையிலுமிருந்து புறப்ப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ீதியாயிருக்கிறவர்கள் எருசலேமிலும், தப்பினவர்கள் சீயோன் மலையிலுமிருந்து புறப்ப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சின் குமாரனாகிய ஏசாயா என்னும் தீர்க்கதரிசியினிடத்திற்கு இரட்டு உடுத்தவர்களாக அனுப்ப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சின் குமாரனாகிய ஏசாயா என்னும் தீர்க்கதரிசியினிடத்திற்கு இரட்டு உடுத்தவர்களாக அனுப்ப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கையால் கர்த்தர் அசீரியா ராஜாவைக்குறித்து: அவன் இந்த நகரத்துக்குள் பிரவேசிப்பதில்லை; இதின்மேல் அம்பு எய்வதுமில்லை; இதற்குமுன்பாகக் கேடகத்தோடே வருவதுமில்லை; இதற்கு எதிராகக் கொத்தளம்போடுவதும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கையால் கர்த்தர் அசீரியா ராஜாவைக்குறித்து: அவன் இந்த நகரத்துக்குள் பிரவேசிப்பதில்லை; இதின்மேல் அம்பு எய்வதுமில்லை; இதற்குமுன்பாகக் கேடகத்தோடே வருவதுமில்லை; இதற்கு எதிராகக் கொத்தளம்போடுவது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நாள் நெருக்கமும், கண்டிதமும், தூஷணமும் அநுபவிக்கிற நாள்; பிள்ளைப்பேறு நோக்கியிருக்கிறது; பெறவோ பெலன் இ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நாள் நெருக்கமும், கண்டிதமும், தூஷணமும் அநுபவிக்கிற நாள்; பிள்ளைப்பேறு நோக்கியிருக்கிறது; பெறவோ பெலன் இ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இந்த நகரத்துக்குள் பிரவேசியாமல் தான் வந்தவழியே திரும்பிப்போவ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, அசீரியா ராஜாவாகிய தன் ஆண்டவனால் அனுப்பப்பட்ட ரப்சாக்கே சொன்ன வார்த்தைகளை உமது தேவனாகிய கர்த்தர் கேட்டிருக்கிறார்; உமது தேவனாகிய கர்த்தர் கேட்டிருக்கிற வார்த்தைகளினிமித்தம் தண்டனைசெய்வார்; ஆகையால்,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, அசீரியா ராஜாவாகிய தன் ஆண்டவனால் அனுப்பப்பட்ட ரப்சாக்கே சொன்ன வார்த்தைகளை உமது தேவனாகிய கர்த்தர் கேட்டிருக்கிறார்; உமது தேவனாகிய கர்த்தர் கேட்டிருக்கிற வார்த்தைகளினிமித்தம் தண்டனைசெய்வார்; ஆகையால்,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, அசீரியா ராஜாவாகிய தன் ஆண்டவனால் அனுப்பப்பட்ட ரப்சாக்கே சொன்ன வார்த்தைகளை உமது தேவனாகிய கர்த்தர் கேட்டிருக்கிறார்; உமது தேவனாகிய கர்த்தர் கேட்டிருக்கிற வார்த்தைகளினிமித்தம் தண்டனைசெய்வார்; ஆகையால்,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்னிமித்தமும் என் தாசனாகிய தாவீதினிமித்தமும், நான் இந்த நகரத்தை இரட்சிக்கும்படிக்கு இதற்கு ஆதரவாயிருப்பேன் என்பதைக் கர்த்தர் உரைக்கிறார் என்று சொல்லியனுப்ப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்னிமித்தமும் என் தாசனாகிய தாவீதினிமித்தமும், நான் இந்த நகரத்தை இரட்சிக்கும்படிக்கு இதற்கு ஆதரவாயிருப்பேன் என்பதைக் கர்த்தர் உரைக்கிறார் என்று சொல்லியனுப்ப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்விதமாய் எசேக்கியா ராஜாவின் ஊழியக்காரர் ஏசாயாவினிடத்தில் வந்து சொன்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போது, இதோ, அவர்களெ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போது, இதோ, அவர்களெ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சீரியா ராஜாவாகிய சனகெரிப் பிரயாணப்பட்டுத் திரும்பிப்போய், நினிவேயில் இருந்துவிட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, எத்தியோப்பியாவின் ராஜாவாகிய திராக்கா உம்மோடு யுத்தம்பண்ணப் புறப்பட்டான் என்று சொல்லக் கேள்விப்பட்டான்; அதைக் கேட்டபோது அவன்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, எத்தியோப்பியாவின் ராஜாவாகிய திராக்கா உம்மோடு யுத்தம்பண்ணப் புறப்பட்டான் என்று சொல்லக் கேள்விப்பட்டான்; அதைக் கேட்டபோது அவன்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 என்று நீ நம்பியிருக்கிற உன் தேவன் உன்னை எத்தவொட்டாதே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 என்று நீ நம்பியிருக்கிற உன் தேவன் உன்னை எத்தவொட்டாதே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ள்விப்பட்டிருக்கிறாய்; நீ தப்புவாயோ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ள்விப்பட்டிருக்கிறாய்; நீ தப்புவாயோ?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,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,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த்தின் ராஜாவும், அர்பாத்தின் ராஜாவும், செப்பர்வாயீம் ஏனா ஈவா பட்டணங்களின் ராஜாவும் எங்கே என்று சொல்லுங்கள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த்தின் ராஜாவும், அர்பாத்தின் ராஜாவும், செப்பர்வாயீம் ஏனா ஈவா பட்டணங்களின் ராஜாவும் எங்கே என்று சொல்லுங்கள் எ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 நிருபத்தை வாங்கி வாசித்தான்; பின்பு எசேக்கியா கர்த்தருடைய ஆலயத்திற்குப் போய் அதைக் கர்த்தருக்கு முன்பாக விரித்து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 நிருபத்தை வாங்கி வாசித்தான்; பின்பு எசேக்கியா கர்த்தருடைய ஆலயத்திற்குப் போய் அதைக் கர்த்தருக்கு முன்பாக விரித்த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அரராத் தேசத்துக்குத் தப்பி ஓடிப்போனார்கள்; அவன் குமாரனாகிய எசர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அரராத் தேசத்துக்குத் தப்பி ஓடிப்போனார்கள்; அவன் குமாரனாகிய எசர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அரராத் தேசத்துக்குத் தப்பி ஓடிப்போனார்கள்; அவன் குமாரனாகிய எசரத்தோன் அவன் பட்டத்திற்கு வந்து அரசா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ിസ്രായേലിന്റെ ദൈവമായി കെരൂബുകളുടെ മീതെ അധിവസിക്കുന്നവനായ സൈന്യങ്ങളുടെ യഹോവേ, നീ ഒരുത്തൻ മാ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യിലെ സർവ്വരാജ്യങ്ങൾക്കും ദൈവമാകുന്നു; നീ ആകാശത്തെയും ഭൂമിയെയ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ഹോവേ, ചെവി ചായിച്ചു കേൾക്കേണമേ; യഹോവേ, തൃക്കണ്ണു തുറന്നു നോക്കേണമേ; ജീവനുള്ള ദൈവ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ദിപ്പാൻ ആളയച്ചിരിക്കുന്ന സൻ ഹേരീബിന്റെ വാക്കു ഒക്കെയും കേൾ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ഹോവേ, അശ്ശൂർരാജാക്കന്മാർ സർവ്വജാതികളെയും അവരുടെ ദേശത്തെയും ശൂന്യമാക്ക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രുടെ ദേവന്മാരെ തീയിൽ ഇട്ടുകളഞ്ഞതു സത്യം തന്നേ; അവ ദേവന്മാരല്ല, മനുഷ്യരുടെ കൈപ്പണിയായ മ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ലും മാത്രം ആയിരുന്നുവല്ലോ; ആകയാൽ അവർ അവയെ നശിപ്പ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ഇപ്പോഴോ ഞങ്ങളുടെ ദൈവമായ യഹോവേ, നീ ഒരുത്തൻ മാത്രം യഹോവ എന്നു ഭൂമിയിലെ സകലരാജ്യ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േണ്ടതിന്നു ഞങ്ങളെ അവന്റെ കയ്യിൽനിന്നു രക്ഷി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ആമോസിന്റെ മകനായ യെശയ്യാവു ഹിസ്കീയാവിന്റെ അടുക്കൽ പറഞ്ഞയച്ചതു എന്തെന്നാൽ: യിസ്രായേലിന്റെ ദൈവ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 ഇപ്രകാരം അരുളിച്ചെയ്യുന്നു: നീ അശ്ശൂർരാജാവായ സൻ ഹേരീബ് നിമിത്തം എന്നോടു പ്രാർത്ഥിച്ചതുകൊ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നെക്കുറിച്ചു യഹോവ അരുളിച്ചെയ്ത വചനം ആവിതു: സീയോൻ പുത്രിയായ കന്യക നിന്നെ നിന്ദ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ഹസിക്കുന്നു; യെരൂശലേംപുത്രി നിന്റെ പിന്നാലെ തല കുലു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ീ ആരെയാകുന്നു നിന്ദിച്ചു ദുഷിച്ചതു? ആർക്കു വിരോധമായിട്ടാകുന്നു നീ ഒച്ച പൊക്കുകയും തല ഉന്നത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യർത്തുകയും ചെയ്തതു? യിസ്രായേലിന്റെ പരിശുദ്ധന്നു വിരോധമായിട്ടു തന്നെയല്ല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ിന്റെ ഭൃത്യന്മാർമുഖാന്തരം നീ കർത്താവിനെ നിന്ദിച്ചു; എന്റെ അസംഖ്യരഥങ്ങളോടുകൂടെ ഞാൻ മലമുക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െബാനോന്റെ ശിഖരങ്ങളിലും കയറിയിരിക്കുന്നു; അതിലെ പൊക്കമുള്ള ദേവദാരുക്കളും വിശേഷമായ സരളവൃക്ഷ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മുറിക്കും; അതിന്റെ അറ്റത്തെ കൊടുമുടിവരെയും അതിന്റെ ചെഴിപ്പുള്ള കാടുവരെയും ഞാൻ കടന്നുചെല്ല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ഞാൻ വെള്ളം കുഴിച്ചെടുത്തു കുടിക്കും; എന്റെ കാലടികളാൽ മിസ്രയീമിലെ സകലനദികളെയും വറ്റ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ഞാൻ പണ്ടുപണ്ടേ അതിനെ ഉണ്ടാക്കി; പൂർവ്വകാലത്തു തന്നേ അതിനെ നിർമ്മിച്ചു എന്നു നീ കേട്ടിട്ട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ഉറപ്പുള്ള പട്ടണങ്ങളെ മുടിച്ചു ശൂന്യകൂമ്പാരങ്ങളാക്കുവാൻ ഞാൻ ഇപ്പോൾ സംഗതി വരു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തുകൊണ്ടു അവയിലെ നിവാസികൾ ദുർബ്ബലന്മാരായി വിരണ്ടു അമ്പരന്നുപോയി; അവർ വയലിലെ പുല്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ച്ചച്ചെടിയും പുരപ്പുറങ്ങളിലെ പുല്ലും വളരുംമുമ്പെ കരിഞ്ഞുപോയ ധാന്യവുംപോലെ ആ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എന്നാൽ നിന്റെ ഇരിപ്പും നിന്റെ ഗമനവും ആഗമനവും എന്റെ നേരെയുള്ള നിന്റെ കോപഭ്രാന്തും ഞാൻ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റെ നേരെയുള്ള നിന്റെ കോപഭ്രാന്തുകൊണ്ടും നിന്റെ അഹങ്കാരം എന്റെ ചെവിയിൽ എത്തിയിരിക്കകൊണ്ട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കൊളുത്തു നിന്റെ മൂക്കിലും എന്റെ കടിഞ്ഞാൺ നിന്റെ അധരങ്ങളിലും ഇട്ടു നീ വന്ന വഴിക്കു തന്നേ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ക്കി കൊണ്ട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എന്നാൽ ഇതു നിനക്കു അടയാളമാകും: നിങ്ങൾ ഈ ആണ്ടിൽ പടുവിത്തു വിളയുന്നതും രണ്ടാം ആണ്ടിൽ താ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ളുർത്തുവിളയുന്നതും തിന്നും; മൂന്നാം ആണ്ടിൽ നിങ്ങൾ വിതെച്ചു കൊയ്യുകയും മുന്തിരിത്തോട്ട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 അവയുടെ പഴം തിന്ന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യെഹൂദാഗൃഹത്തിൽ രക്ഷപ്പെട്ട ഒരു ശേഷിപ്പു വീണ്ടും താഴേ വേരൂന്നി മീതെ ഫലം കാ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ഹിസ്കീയാരാജാവു അതു കേട്ടപ്പോൾ വസ്ത്രം കീറി രട്ടുടുത്തുകൊണ്ടു യഹോവയുടെ ആലയത്തിൽ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ഒരു ശേഷിപ്പു യെരൂശലേമിൽനിന്നും ഒരു രക്ഷിതഗണം സീയോൻ പർവ്വതത്തിൽ നിന്നും പുറപ്പെട്ടുവ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ൈന്യങ്ങളുടെ യഹോവയുടെ തീക്ഷ്ണത അതിനെ അനുഷ്ഠ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ിന്നെ അവൻ രാജധാനിവിചാരകൻ എല്യാക്കീമിനെയും രായസക്കാരൻ ശെബ്നയെയും പുരോഹിതന്മാരിൽ മൂപ്പന്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ട്ടുടുത്തവരായി ആമോസിന്റെ മകനായ യെശയ്യാ പ്രവാചകന്റെ അടുക്കൽ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ആകയാൽ യഹോവ അശ്ശൂർരാജാവിനെക്കുറിച്ചു ഇപ്രകാരം അരുളിച്ചെയ്യുന്നു: അവൻ ഈ നഗരത്തിലേക്കു വരി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അമ്പു അവിടെ എയ്കയുമില്ല; അതിന്റെ നേരെ പരിചയോടുകൂടെ വരികയില്ല; അതിന്നെതിരെ വാടകോര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ർ അവനോടു പറഞ്ഞതു: ഹിസ്കീയാവു ഇപ്രകാരം പറയുന്നു: ഇതു കഷ്ടവും ശാസനയും നിന്ദയും ഉള്ള ദിവസമത്ര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ഞ്ഞുങ്ങൾ ജനിപ്പാറായിരിക്കുന്നു; പ്രസവിപ്പാനോ ശക്ത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വൻ വന്ന വഴിക്കുതന്നേ മടങ്ങിപ്പോകും; ഈ നഗരത്തിലേക്കു വരികയു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ജീവനുള്ള ദൈവത്തെ നിന്ദിപ്പാൻ രബ്-ശാക്കേയെ അവന്റെ യജമാനനായ അശ്ശൂർരാജാവു അയച്ചു പറയിക്കുന്ന വ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ദൈവമായ യഹോവ പക്ഷേ കേൾക്കും; നിന്റെ ദൈവമായ യഹോവ കേട്ടിരിക്കുന്ന വാക്കിന്നു പ്രതി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; ആകയാൽ ഇനിയും ശേഷിച്ചിരിക്കുന്നവർക്കു വേണ്ടി പക്ഷവാദം കഴി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എന്റെ നിമിത്തവും എന്റെ ദാസനായ ദാവീദിന്റെ നിമിത്തവും ഞാൻ ഈ നഗരത്തെ പാലിച്ചു രക്ഷ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ഹിസ്കീയാരാജാവിന്റെ ഭൃത്യന്മാർ യെശയ്യാവിന്റെ അടുക്കൽ വന്നപ്പോൾ യെശയ്യാവു അവരോടു 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എന്നാൽ യഹോവയുടെ ദൂതൻ പുറപ്പെട്ടു അശ്ശൂർപാളയത്തിൽ നൂറ്റിയെണ്പത്തയ്യായിരം പേരെ കൊന്നു; ജനം രാവില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്നേറ്റപ്പോൾ അവർ എല്ലാവരും ശവങ്ങളായി കിടക്ക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ങ്ങൾ നിങ്ങളുടെ യജമാനനോടു പറയേണ്ടതു എന്തെന്നാൽ: യഹോവ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്ശൂർരാജാവിന്റെ ഭൃത്യന്മാർ എന്നെ നിന്ദിച്ചതായി നീ കേട്ടിരിക്കുന്ന വാക്കു നിമിത്തം ഭയപ്പെടേണ്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ങ്ങനെ അശ്ശൂർരാജാവായ സൻ ഹേരീബ് യാത്രപുറപ്പെട്ടു മടങ്ങിപ്പോയി നീനവേയിൽ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അവന്നു ഒരു മനോവിഭ്രമം വരുത്തും; അവൻ ഒരു ശ്രുതി കേട്ടിട്ടു സ്വദേശത്തേക്കു മടങ്ങിപ്പോകും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അവന്റെ സ്വന്തദേശത്തുവെച്ചു വാൾകൊണ്ടു വീഴുമാറ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രബ്-ശാക്കേ മടങ്ങിച്ചെന്നു അശ്ശൂർരാജാവു ലിബ്നയുടെ നേരെ യുദ്ധം ചെയ്യുന്നതു കണ്ടു; അവൻ ലാക്കീശ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പോയി എന്നു അവൻ കേട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നാൽ കൂശ് രാജാവായ തിർഹാക്ക തന്റെ നേരെ യുദ്ധംചെയ്‍വാൻ പുറപ്പെട്ടിരിക്കുന്നു എന്നു കേട്ടിട്ടു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ിസ്കീയാവിന്റെ അടുക്കൽ ദൂതന്മാരെ അയച്ചു കല്പിച്ച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ങ്ങൾ യെഹൂദാരാജാവായ ഹിസ്കീയാവോടു പറയേണ്ടതു: യെരൂശലേം അശ്ശൂർരാജാവിന്റെ കയ്യിൽ ഏല്പിച്ചുകളകയി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നീ ആശ്രയിക്കുന്ന നിന്റെ ദൈവം നിന്നെ ചത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ശ്ശൂർരാജാക്കന്മാർ സകലദേശങ്ങളോടും ചെയ്തതും അവെക്കു ഉന്മൂലനാശം വരുത്തിയതും നീ കേട്ടിട്ടുണ്ട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വിടുവിക്കപ്പെട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ഗോസാൻ, ഹാരാൻ, രേസെഫ, തെലസ്സാരിലെ ഏദേന്യർ എന്നിങ്ങനെ എന്റെ പിതാക്കന്മാർ നശിപ്പിച്ചുകളഞ്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ുടെ ദേവന്മാർ അവരെ വിടുവിച്ചിട്ടുണ്ട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ഹമാത്ത് രാജാവും അർപ്പാദ്‍രാജാവും സെഫർവ്വയീംപട്ടണം, ഹേന, ഇവ്വ എന്നിവെക്കു രാജാവായിരുന്ന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വിട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ഹിസ്കീയാവു ദൂതന്മാരുടെ കയ്യിൽനിന്നു എഴുത്തുവാങ്ങി വായിച്ചു; ഹിസ്കീയാവു യഹോവയുടെ ആലയത്തിൽ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സന്നിധിയിൽ അതു വിട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ഹിസ്കീയാവു യഹോവയോടു പ്രാർത്ഥിച്ചു പറഞ്ഞ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എന്നാൽ അവൻ തന്റെ ദേവനായ നിസ്രോക്കിന്റെ ക്ഷേത്രത്തിൽ നമസ്കരിക്കുന്ന സമയത്തു അവന്റെ പുത്രന്മാര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ദ്രമ്മേലെക്കും ശരേസെരും അവനെ വാൾകൊണ്ടു കൊന്നിട്ടു അരാരാത്ത് ദേശത്തേക്കു ഓടിപ്പൊയ്ക്കളഞ്ഞു;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ായ ഏസർഹദ്ദോൻ അവന്നു പകരം രാജാവ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2026-10-20T01:23:32Z</dcterms:created>
  <dcterms:modified xsi:type="dcterms:W3CDTF">2026-10-20T01:23:32Z</dcterms:modified>
  <dc:title>യെശയ്യാവ്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