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ைக்கோலுக்கு ஒப்பான ஒருஅளவுகோல் என்னிடத்தில் கொடுக்கப்பட்டது. அப்பொழுது தேவதூதன் நின்று, என்னை நோக்கி: நீ எழுந்து, தேவனுடைய ஆலயத்தையும், பலிபீடத்தையும் அதில் தொழுதுகொள்ளுகிறவர்களையும் அளந்து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ைக்கோலுக்கு ஒப்பான ஒருஅளவுகோல் என்னிடத்தில் கொடுக்கப்பட்டது. அப்பொழுது தேவதூதன் நின்று, என்னை நோக்கி: நீ எழுந்து, தேவனுடைய ஆலயத்தையும், பலிபீடத்தையும் அதில் தொழுதுகொள்ளுகிறவர்களையும் அளந்து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லயத்திற்குப் புறம்பே இருக்கிறபிராகாரம் புறஜாதியாருக்குக் கொடுக்கப்பட்டபடியால் அதை அளவாமல் புறம்பாக்கிப்போடு; பரிசுத்த நகரத்தை அவர்கள் நாற்பத்திரண்டு மாதமளவும் மிதி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லயத்திற்குப் புறம்பே இருக்கிறபிராகாரம் புறஜாதியாருக்குக் கொடுக்கப்பட்டபடியால் அதை அளவாமல் புறம்பாக்கிப்போடு; பரிசுத்த நகரத்தை அவர்கள் நாற்பத்திரண்டு மாதமளவும் மிதி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இரண்டு சாட்சிகளும் இரட்டு வஸ்திரமுடுத்திக்கொண்டிருக்கிறவர்களாய், ஆயிரத்திருநூற்றறுபது நாளளவும் தீர்க்கதரிசனஞ்சொல்லும்படி அவர்களுக்கு அதிகாரம் கொட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இரண்டு சாட்சிகளும் இரட்டு வஸ்திரமுடுத்திக்கொண்டிருக்கிறவர்களாய், ஆயிரத்திருநூற்றறுபது நாளளவும் தீர்க்கதரிசனஞ்சொல்லும்படி அவர்களுக்கு அதிகாரம் கொட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லோகத்தின் ஆண்டவருக்கு முன்பாக நிற்கிற இரண்டு ஒலிவமரங்களும் இரண்டு விளக்குத்தண்டுகளும் இவ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அவர்களைச் சேதப்படுத்தமனதாயிருந்தால், அவர்களுடைய வாயிலிருந்து அக்கினி புறப்பட்டு, அவர்களுடைய சத்துருக்களைப் பட்சிக்கும்; அவர்களைச் சேதப்படுத்த மனதாயிருக்கிறவன் எவனோ அவன் அப்படியே கொல்லப்பட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அவர்களைச் சேதப்படுத்தமனதாயிருந்தால், அவர்களுடைய வாயிலிருந்து அக்கினி புறப்பட்டு, அவர்களுடைய சத்துருக்களைப் பட்சிக்கும்; அவர்களைச் சேதப்படுத்த மனதாயிருக்கிறவன் எவனோ அவன் அப்படியே கொல்லப்பட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தீர்க்கதரிசனஞ் சொல்லிவருகிற நாட்களிலே மழைபெய்யாதபடிக்கு வானத்தை அடைக்க அவர்களுக்கு அதிகாரமுண்டு; அவர்கள் தண்ணீர்களை இரத்தமாக மாற்றவும், தங்களுக்கு வேண்டும்போதெல்லாம் பூமியைச்சகலவித வாதைகளாலும் வாதிக்கவும் அவர்களுக்கு அதிகாரமுண்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தீர்க்கதரிசனஞ் சொல்லிவருகிற நாட்களிலே மழைபெய்யாதபடிக்கு வானத்தை அடைக்க அவர்களுக்கு அதிகாரமுண்டு; அவர்கள் தண்ணீர்களை இரத்தமாக மாற்றவும், தங்களுக்கு வேண்டும்போதெல்லாம் பூமியைச்சகலவித வாதைகளாலும் வாதிக்கவும் அவர்களுக்கு அதிகாரமு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சாட்சியைச்சொல்லி முடித்திருக்கும்போது, பாதாளத்திலிருந்தேறுகிற மிருகம் அவர்களோடே யுத்தம்பண்ணி, அவர்களை ஜெயித்து, அவர்களைக் கொன்றுபோ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சாட்சியைச்சொல்லி முடித்திருக்கும்போது, பாதாளத்திலிருந்தேறுகிற மிருகம் அவர்களோடே யுத்தம்பண்ணி, அவர்களை ஜெயித்து, அவர்களைக் கொன்றுபோ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உடல்கள் மகாநகரத்தின் விசாலமான வீதியிலே கிடக்கும். அந்த நகரம் சோதோம் என்றும் எகிப்து என்றும் ஞானார்த்தமாய்ச் சொல்லப்படும்; அதிலே நம்முடைய கர்த்தரும் சிலுவையிலே அறையப்ப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உடல்கள் மகாநகரத்தின் விசாலமான வீதியிலே கிடக்கும். அந்த நகரம் சோதோம் என்றும் எகிப்து என்றும் ஞானார்த்தமாய்ச் சொல்லப்படும்; அதிலே நம்முடைய கர்த்தரும் சிலுவையிலே அறையப்ப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லும், கோத்திரங்களிலும், பாஷைக்காரரிலும், ஜாதிகளிலுமுள்ளவர்கள் அவர்களுடைய உடல்களை மூன்றரை நாள் வரைக்கும் பார்ப்பார்கள், அவர்களுடைய உடல்களைக் கல்லறைகளில் வைக்கவொ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லும், கோத்திரங்களிலும், பாஷைக்காரரிலும், ஜாதிகளிலுமுள்ளவர்கள் அவர்களுடைய உடல்களை மூன்றரை நாள் வரைக்கும் பார்ப்பார்கள், அவர்களுடைய உடல்களைக் கல்லறைகளில் வைக்கவொ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்விரண்டு தீர்க்கதரிசிகளும் பூமியின் குடிகளை வேதனைப்படுத்தினபடியால் அவர்கள் நிமித்தம் பூமியில் குடியிருக்கிறவர்கள் சந்தோஷப்பட்டுக் களிகூர்ந்து, ஒருவருக்கொருவர் வெகுமதிகளை அனுப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்விரண்டு தீர்க்கதரிசிகளும் பூமியின் குடிகளை வேதனைப்படுத்தினபடியால் அவர்கள் நிமித்தம் பூமியில் குடியிருக்கிறவர்கள் சந்தோஷப்பட்டுக் களிகூர்ந்து, ஒருவருக்கொருவர் வெகுமதிகளை அனுப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ரை நாளைக்குப்பின்பு தேவனிடத்திலிருந்து ஜீவஆவி அவர்களுக்குள் பிரவேசித்தது, அப்பொழுது அவர்கள் காலூன்றி நின்றார்கள்; அவர்களைப் பார்த்தவர்களுக்கு மிகுந்த பயமு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ரை நாளைக்குப்பின்பு தேவனிடத்திலிருந்து ஜீவஆவி அவர்களுக்குள் பிரவேசித்தது, அப்பொழுது அவர்கள் காலூன்றி நின்றார்கள்; அவர்களைப் பார்த்தவர்களுக்கு மிகுந்த பயமுண்ட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ங்கே ஏறிவாருங்கள் என்று வானத்திலிருந்து தங்களுக்கு உண்டான பெரிய சத்தத்தை அவர்கள் கேட்டு, மேகத்தில் ஏறி வானத்திற்குப் போனார்கள், அவர்களுடைய சத்துருக்கள் அவர்களைப் பார்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ங்கே ஏறிவாருங்கள் என்று வானத்திலிருந்து தங்களுக்கு உண்டான பெரிய சத்தத்தை அவர்கள் கேட்டு, மேகத்தில் ஏறி வானத்திற்குப் போனார்கள், அவர்களுடைய சத்துருக்கள் அவர்களைப் பார்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ேரத்திலே பூமி மிகவும் அதிர்ந்தது, உடனே அந்த நகரத்தில் பத்திலொருபங்கு இடிந்து விழுந்தது; மனுஷரில் ஏழாயிரம்பேர் பூமியதிர்ச்சியினால் அழிந்தார்கள்; மீதியானவர்கள் பயமடைந்து பரலோகத்தின் தேவனை மகிமைப்படுத்த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ேரத்திலே பூமி மிகவும் அதிர்ந்தது, உடனே அந்த நகரத்தில் பத்திலொருபங்கு இடிந்து விழுந்தது; மனுஷரில் ஏழாயிரம்பேர் பூமியதிர்ச்சியினால் அழிந்தார்கள்; மீதியானவர்கள் பயமடைந்து பரலோகத்தின் தேவனை மகிமைப்பட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ஆபத்து கடந்துபோயிற்று; இதோ, மூன்றாம் ஆபத்து சீக்கிரமாய் வர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 தூதன் எக்காளம் ஊதினான்; அப்பொழுது உலகத்தின் ராஜ்யங்கள் நம்முடைய கர்த்தருக்கும், அவருடைய கிறிஸ்துவுக்குமுரிய ராஜ்யங்களாயின; அவர் சதாகாலங்களிலும் ராஜ்யபாரம் பண்ணுவார் என்னும் கெம்பீர சத்தங்கள் வானத்தில் உண்டாயி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 தூதன் எக்காளம் ஊதினான்; அப்பொழுது உலகத்தின் ராஜ்யங்கள் நம்முடைய கர்த்தருக்கும், அவருடைய கிறிஸ்துவுக்குமுரிய ராஜ்யங்களாயின; அவர் சதாகாலங்களிலும் ராஜ்யபாரம் பண்ணுவார் என்னும் கெம்பீர சத்தங்கள் வானத்தில் உண்டாயி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ுக்கு முன்பாகத் தங்கள் சிங்காசனங்கள்மேல் உட்கார்ந்திருந்த இருபத்துநான்கு மூப்பர்களும் முகங்குப்புற விழுந்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ுக்கு முன்பாகத் தங்கள் சிங்காசனங்கள்மேல் உட்கார்ந்திருந்த இருபத்துநான்கு மூப்பர்களும் முகங்குப்புற விழுந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க்கிறவரும் இருந்தவரும் வருகிறவருமாகிய சர்வவல்லமையுள்ள கர்த்தராகிய தேவனே, உம்மை ஸ்தோத்திரிக்கிறோம், தேவரீர் உமது மகா வல்லமையைக்கொண்டு ராஜ்யபாரம்பண்ணு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க்கிறவரும் இருந்தவரும் வருகிறவருமாகிய சர்வவல்லமையுள்ள கர்த்தராகிய தேவனே, உம்மை ஸ்தோத்திரிக்கிறோம், தேவரீர் உமது மகா வல்லமையைக்கொண்டு ராஜ்யபாரம்பண்ணு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லோகத்தில் தேவனுடைய ஆலயம் திறக்கப்பட்டது, அவருடைய ஆலயத்திலே அவருடைய உடன்படிக்கையின் பெட்டி காணப்பட்டது; அப்பொழுது மின்னல்களும், சத்தங்களும், இடிமுழக்கங்களும், பூமியதிர்ச்சியும், பெருங்கல்மழையும் உண்டாயி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லோகத்தில் தேவனுடைய ஆலயம் திறக்கப்பட்டது, அவருடைய ஆலயத்திலே அவருடைய உடன்படிக்கையின் பெட்டி காணப்பட்டது; அப்பொழுது மின்னல்களும், சத்தங்களும், இடிமுழக்கங்களும், பூமியதிர்ச்சியும், பெருங்கல்மழையும் உண்டாயி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ിന്നെ ദണ്ഡുപോലെയുള്ള ഒരു കോൽ എന്റെ കയ്യിൽ കിട്ടി കല്പന ലഭിച്ചതു: നീ എഴുന്നേറ്റു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െയും യാഗപീഠത്തെയും അതിൽ നമസ്കരിക്കുന്നവരെയും അള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ലയത്തിന്നു പുറത്തുള്ള പ്രാകാരം അളക്കാതെ വിട്ടേക്ക; അതു ജാതികൾക്കു കൊടുത്തിരിക്കു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നഗരത്തെ നാല്പത്തുരണ്ടു മാസം ചവ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ന്നു ഞാൻ എന്റെ രണ്ടു സാക്ഷികൾക്കും വരം നല്കും; അവർ രട്ട് ഉടുത്തുകൊണ്ടു ആയിരത്തിരുനൂറ്ററു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 പ്രവച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ഭൂമിയുടെ കർത്താവിന്റെ സന്നിധിയിൽ നില്ക്കുന്ന രണ്ടു ഒലീവ് വൃക്ഷവും രണ്ടു നിലവിളക്ക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രെങ്കിലും അവർക്കു ദോഷം ചെയ്‍വാൻ ഇച്ഛിച്ചാൽ അവരുടെ വായിൽ നിന്നു തീ പുറപ്പെട്ടു അവരുടെ ശത്രുക്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പ്പിച്ചുകളയും; അവർക്കു ദോഷം വരുത്തുവാൻ ഇച്ഛിക്കുന്നവൻ ഇങ്ങനെ മരി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രുടെ പ്രവചനകാലത്തു മഴപെയ്യാതവണ്ണം ആകാശം അടെച്ചുകളവാൻ അവർക്കു അധികാരം ഉണ്ടു. വെള്ള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മാക്കുവാനും ഇച്ഛിക്കുമ്പോഴൊക്കെയും സകലബാധകൊണ്ടും ഭൂമിയെ ദണ്ഡിപ്പിപ്പാനും അധികാര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തങ്ങളുടെ സാക്ഷ്യം തികെച്ചശേഷം ആഴത്തിൽ നിന്നു കയറി വരുന്ന മൃഗം അവരോടു പടവെട്ടി അവരെ ജയ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ുടെ കർത്താവു ക്രൂശിക്കപ്പെട്ടതും ആത്മികമായി സൊദോം എന്നും മിസ്രയീം എന്നും പേരുള്ളത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നഗരത്തിന്റെ വീഥിയിൽ അവരുടെ ശവം കി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കലവംശക്കാരും ഗോത്രക്കാരും ഭാഷക്കാരും ജാതിക്കാരും അവരുടെ ശവം മൂന്നരദിവസം കാണും; അവരുടെ ശ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റയിൽ വെപ്പാൻ സമ്മത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ഈ പ്രവാചകന്മാർ ഇരുവരും ഭൂമിയിൽ വസിക്കുന്നവരെ ദണ്ഡിപ്പിച്ചതുകൊണ്ടു ഭൂവാസികൾ അവർ 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ച്ചു ആനന്ദിക്കയും അന്യോന്യം സമ്മാനം കൊടുത്തയ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ൂന്നര ദിവസം കഴിഞ്ഞശേഷം ദൈവത്തിൽനിന്നു ജീവശ്വാസം അവരിൽ വന്നു അവർ കാൽ ഉൂന്നിനിന്നു — അവരെ കണ്ട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രവശരായിത്തീർന്നു —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വിടെ കയറിവരുവിൻ എന്നു സ്വർഗ്ഗത്തിൽനിന്നു ഒരു മഹാശബ്ദം പറയുന്നതു കേട്ടു, അവർ മേഘ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ത്തിലേക്കു കയറി; അവരുടെ ശത്രുക്കൾ അവരെ നോക്ക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 നാഴികയിൽ വലിയോരു ഭൂകമ്പം ഉണ്ടായി; നഗരത്തിൽ പത്തിലൊന്നു ഇടിഞ്ഞുവീണു; ഭൂകമ്പത്തിൽ ഏഴായിരം 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പോയി; ശേഷിച്ചവർ ഭയപരവശരായി സ്വർഗ്ഗത്തിലെ ദൈവത്തിന്നു മഹത്വ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രണ്ടാമത്തെ കഷ്ടം കഴിഞ്ഞു; മൂന്നാമത്തെ കഷ്ടം വേഗ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ഏഴാമത്തെ ദൂതൻ ഊതിയപ്പോൾ: ലോകരാജത്വം നമ്മുടെ കർത്താവിന്നും അവന്റെ ക്രിസ്തുവ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ർന്നിരിക്കുന്നു; അവൻ എന്നെന്നേക്കും വാഴും എന്നു സ്വർഗ്ഗത്തിൽ ഒരു മഹാഘോഷ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ൈവസന്നിധിയിൽ സിംഹാസനങ്ങളിൽ ഇരിക്കുന്ന ഇരുപത്തുനാലു മൂപ്പന്മാരും കവിണ്ണുവീണു ദൈവത്തെ നമസ്ക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ർവ്വശക്തിയുള്ള കർത്താവായ ദൈവമേ, ഇരിക്കുന്നവനും ഇരുന്നവനുമായുള്ളോവേ, നീ മഹാശക്തി ധ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ഴുകയാൽ ഞങ്ങൾ നിന്നെ സ്തു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ജാതികൾ കോപിച്ചു: നിന്റെ കോപവും വന്നു: മരിച്ചവരെ ന്യായം വിധിപ്പാനും നിന്റെ ദാസ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്മാർക്കും വിശുദ്ധന്മാർക്കും ചെറിയവരും വലിയവരുമായി നിന്റെ ഭക്തന്മാർക്കും പ്രതിഫലം കൊടു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െ നശിപ്പിക്കുന്നവരെ നശിപ്പിപ്പാനും ഉള്ള കാലവും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പ്പോൾ സ്വർഗ്ഗത്തിലെ ദൈവാലയം തുറന്നു, അവന്റെ നിയമപ്പെട്ടകം അവന്റെ ആലയത്തിൽ പ്രത്യക്ഷമ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ന്നലും നാദവും ഇടിമുഴക്കവും ഭൂകമ്പവും വലിയ കന്മഴയു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2026-10-20T09:20:39Z</dcterms:created>
  <dcterms:modified xsi:type="dcterms:W3CDTF">2026-10-20T09:20:39Z</dcterms:modified>
  <dc:title>വെളിപാട്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