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even, ere the sun was set,
The sick, O Lord, around Thee lay;
Oh, in what divers pains they met !
Oh, with what joy they went away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more 'tis even tide, and we,
Oppressed with various ills, draw near
What if Thy form we cannot see !
We know and feel that Thou art he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Saviour Christ, our woes dispel !
For some are sick, and some are sad,
And some have never loved Thee well,
And some have lost the love they had 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all, O Lord, crave perfect rest,
And to be wholly free from sin;
And they who fain would serve Thee best,
Are conscious most of wrong with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Saviour Christ, Thou too art man !
Thou hast been troubled,tempted, tried;
Thy kind but searching glance can scan 
The very wounds that shame would hid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y touch has still its ancient power;
No word from Thee can fruitless fall :
Hear in this solemn evening hour
And in Thy mercy heal us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2026-07-30T09:34:20Z</dcterms:created>
  <dcterms:modified xsi:type="dcterms:W3CDTF">2026-07-30T09:34:20Z</dcterms:modified>
  <dc:title>Hymn : 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