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, குயவன் வீட்டிற்குப்போ; அங்கே என் வார்த்தைகளை உனக்குத் தெரிவிப்ப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குயவன் வீட்டிற்குப் போனேன், இதோ, அவன் திரிகையினாலே வனைந்து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வசனம் எனக்கு உண்டாகி, அவர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வேன், நாட்டுவேன் என்றும், ஒரு ஜாதியையும் ஒரு ராஜ்யத்தையும் குறித்து நான் சொல்லுகிறதுமுண்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 நீர் என்னைக் கவனித்து, என்னோடே வழக்காடுகிறவர்களின் சத்தத்தைக் கேள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యొద్దనుండి యిర్మీయాకు ప్రత్యక్షమైన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లేచి కుమ్మరి యింటికి పొమ్ము, అక్కడ నా మాటలు నీకు తెలియజే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నేను కుమ్మరి యింటికి వెళ్లగా వాడు తన సారెమీద పని 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ుమ్మరి జిగటమంటితో చేయుచున్న కుండ వాని చేతిలో విడిపోగా ఆ జిగటమన్ను మరల తీసికొని కుమ్మరి త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క్తమైనట్టుగా దానితో మరియొక కుండ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తట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శ్రాయేలువారలారా, ఈ కుమ్మరి మంటికి చేసినట్లు నేను మీకు చేయలేనా? యిదే యెహోవా వాక్కుజిగటమ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్మరిచేతిలొ ఉన్నట్టుగా ఇశ్రాయేలువారలారా, మీరు నా చేతిలో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ాని పెల్లగింతుననియు, విరుగగొట్టుదు ననియు, నశింపజేయుదుననియు ఏదోయొక జనమును గూర్చ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్యమునుగూర్చి గాని నేను చెప్పి 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ఏ జనమునుగూర్చి నేను చెప్పితినో ఆ జనము చెడుతనముచేయుట మానినయెడల నేను వారికి చేయ నుద్దేశ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డునుగూర్చి సంతాపపడ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కట్టెదననియు, నాటెదననియు ఒక జనమును గూర్చి గాని రాజ్యమునుగూర్చి గాని నేను చెప్పి 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జనము నా మాట వినకుండ నా దృష్టికి కీడుచేసినయెడల దానికి చేయదలచిన మేలునుగూర్చి నేను సంతాపపడ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బట్టి నీవు వెళ్లి యూదావారితోను యెరూషలేము నివాసులతోను ఇట్లనుముయెహోవా సెలవిచ్చిన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దనగామీమీదికి తెచ్చుటకై నేను కీడును కల్పించుచున్నాను, మీకు విరోధముగా ఒక యోచనచేయుచున్నాను, మీరందర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 దుష్టమార్గములను విడిచి మీ మార్గములను మీ క్రియలను చక్కపర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కు వారునీ మాట నిష్‌ ప్రయోజనము; మేము మా ఆలోచనల చొప్పున నడుచు కొందుము, మేమందరము మా మూర్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 చొప్పున ప్రవర్తించుదుము అని య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ావున యెహోవా ఈలాగు సెలవిచ్చుచున్నాడు అన్యజనులను అడిగి తెలిసికొనుడి; ఇట్టి క్రియలు జరుగుట వార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డైన వినెనా? ఇశ్రాయేలు కన్యక బహు ఘోరమైన కార్యము చేస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లెబానోను పొలము లోని బండమీద హిమముండుట మానునా? దూరము నుండి పారుచున్న చల్లని జలములు పారకమాన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తే నా ప్రజలు నన్ను మరిచియున్నారు, మాయకు ధూపము వేయుచున్నారు, మెరకచేయబడని దారిలో త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వవలెనని పురాతన మార్గములైన త్రోవలలో తమ్మును తాము తొట్రిల్ల చేసి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ు ఎల్లప్పుడును అపహాస్యాస్పదముగానుండుటకై తమ దేశమును పాడుగా చేసికొనియున్నారు, దాని మార్గ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చు ప్రతివాడును ఆశ్చర్యపడి తల ఊ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తూర్పు గాలి చెదరగొట్టునట్లు వారి శత్రువులయెదుట నిలువ కుండ వారిని నేను చెదరగొట్టెదను;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పద్దినమందు వారికి విముఖుడనై వారిని చూడకపో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అప్పుడు జనులుయిర్మీయా విషయమై యుక్తిగల యోచన చేతము రండి, యాజకుడు ధర్మశాస్త్రము విని పించక మాన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ని యోచనలేకుండ నుండడు, ప్రవక్త వాక్యము చెప్పక మానడు, వాని మాటలలో దేనిని విన కుండ మాటలతో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ుదము రండి అని చెప్పు కొన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, నా మొఱ్ఱ నాలకించుము, నాతో వాదించువారి మాటను వి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నా ప్రాణము తీయవలెనని గుంట త్రవ్వియున్నారు; చేసిన మేలునకు ప్రతిగా కీడు చేయవలెనా? వారికి మ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వలెనని వారిమీదనుండి నీ కోపము తప్పించుటకై నీ సన్నిధిని నిలిచి నేను వారిపక్షముగా మాటలాడిన సంగ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పకము 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ి కుమారులను క్షామమునకు అప్ప గింపుము, ఖడ్గబలమునకు వారిని అప్పగింపుము, వారి భార్యలు పిల్ల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నివారై విధవ రాండ్రగుదురు గాక, వారి పురుషులు మరణహతులగుదురు గాక, వారి ¸°వ నులు యుద్ధములో ఖడ్గమ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ులగ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న్ను పట్టుకొనుటకు వారు గొయ్యి త్రవ్విరి, నా కాళ్లకు ఉరులనొగ్గిరి; వారిమీదికి నీవు ఆకస్మిక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ండును రప్పించుటవలన వారి యిండ్లలోనుండి కేకలు వినబ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, నాకు మరణము రావలెనని వారు నా మీద చేసిన ఆలోచన అంతయు నీకు తెలిసేయున్నది, వారి దోష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యశ్చిత్తము కలుగనియ్యకుము, నీ సన్నిధినుండి వారి పాపమును తుడిచివేయకుము; వారు నీ సన్న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ట్రిల్లుదురు గాక, నీకు కోపము పుట్టు కాలమున వారికి తగినపని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2026-10-20T03:00:24Z</dcterms:created>
  <dcterms:modified xsi:type="dcterms:W3CDTF">2026-10-20T03:00:24Z</dcterms:modified>
  <dc:title>యిర్మీయా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