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Naomi her mother in law said unto her, My daughter, shall I not seek rest for you, that it may be well with you?]]></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Naomi her mother in law said unto her, My daughter, shall I not seek rest for you, that it may be well with you?]]></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now is not Boaz of our kindred, with whose maidens you were? Behold, he winnows barley to night in the threshing floor.]]></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now is not Boaz of our kindred, with whose maidens you were? Behold, he winnows barley to night in the threshing floor.]]></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Wash yourself therefore, and anoint you, and put your raiment upon you, and get you down to the floor: but make not yourself known unto the man, until he shall have done eating and drinking.]]></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Wash yourself therefore, and anoint you, and put your raiment upon you, and get you down to the floor: but make not yourself known unto the man, until he shall have done eating and drinking.]]></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t shall be, when he lies down, that you shall mark the place where he shall lie, and you shall go in, and uncover his feet, and lay you down; and he will tell you what you shall do.]]></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t shall be, when he lies down, that you shall mark the place where he shall lie, and you shall go in, and uncover his feet, and lay you down; and he will tell you what you shall do.]]></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t shall be, when he lies down, that you shall mark the place where he shall lie, and you shall go in, and uncover his feet, and lay you down; and he will tell you what you shall do.]]></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she said unto her, All that you says unto me I will do.]]></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she went down unto the floor, and did according to all that her mother in law bade her.]]></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when Boaz had eaten and drunk, and his heart was merry, he went to lie down at the end of the heap of corn: and she came softly, and uncovered his feet, and laid her down.]]></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when Boaz had eaten and drunk, and his heart was merry, he went to lie down at the end of the heap of corn: and she came softly, and uncovered his feet, and laid her down.]]></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t came to pass at midnight, that the man was afraid, and turned himself: and, behold, a woman lay at his feet.]]></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t came to pass at midnight, that the man was afraid, and turned himself: and, behold, a woman lay at his feet.]]></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e said, Who are you? And she answered, I am Ruth yours handmaid: spread therefore your skirt over yours handmaid; for you are a near kinsman.]]></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e said, Who are you? And she answered, I am Ruth yours handmaid: spread therefore your skirt over yours handmaid; for you are a near kinsma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he said, Blessed be you of the LORD, my daughter: for you have showed more kindness in the latter end than at the beginning, inasmuch as you followed not young men, whether poor or rich.]]></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he said, Blessed be you of the LORD, my daughter: for you have showed more kindness in the latter end than at the beginning, inasmuch as you followed not young men, whether poor or rich.]]></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he said, Blessed be you of the LORD, my daughter: for you have showed more kindness in the latter end than at the beginning, inasmuch as you followed not young men, whether poor or rich.]]></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now, my daughter, fear not; I will do to you all that you require: for all the city of my people does know that you are a virtuous woman.]]></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now, my daughter, fear not; I will do to you all that you require: for all the city of my people does know that you are a virtuous woma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now it is true that I am your near kinsman: nevertheless there is a kinsman nearer than I.]]></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arry this night, and it shall be in the morning, that if he will perform unto you the part of a kinsman, well; let him do the kinsman's part: but if he will not do the part of a kinsman to you, then will I do the part of a kinsman to you, as the LORD lives: lie down until the morning.]]></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arry this night, and it shall be in the morning, that if he will perform unto you the part of a kinsman, well; let him do the kinsman's part: but if he will not do the part of a kinsman to you, then will I do the part of a kinsman to you, as the LORD lives: lie down until the morning.]]></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arry this night, and it shall be in the morning, that if he will perform unto you the part of a kinsman, well; let him do the kinsman's part: but if he will not do the part of a kinsman to you, then will I do the part of a kinsman to you, as the LORD lives: lie down until the morning.]]></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arry this night, and it shall be in the morning, that if he will perform unto you the part of a kinsman, well; let him do the kinsman's part: but if he will not do the part of a kinsman to you, then will I do the part of a kinsman to you, as the LORD lives: lie down until the morning.]]></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she lay at his feet until the morning: and she rose up before one could know another. And he said, Let it not be known that a woman came into the floor.]]></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she lay at his feet until the morning: and she rose up before one could know another. And he said, Let it not be known that a woman came into the floor.]]></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she lay at his feet until the morning: and she rose up before one could know another. And he said, Let it not be known that a woman came into the floor.]]></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lso he said, Bring the vail that you have upon you, and hold it. And when she held it, he measured six measures of barley, and laid it on her: and she went into the city.]]></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lso he said, Bring the vail that you have upon you, and hold it. And when she held it, he measured six measures of barley, and laid it on her: and she went into the city.]]></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lso he said, Bring the vail that you have upon you, and hold it. And when she held it, he measured six measures of barley, and laid it on her: and she went into the city.]]></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when she came to her mother in law, she said, Who are you, my daughter? And she told her all that the man had done to her.]]></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when she came to her mother in law, she said, Who are you, my daughter? And she told her all that the man had done to her.]]></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she said, These six measures of barley gave he me; for he said to me, Go not empty unto your mother in law.]]></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she said, These six measures of barley gave he me; for he said to me, Go not empty unto your mother in law.]]></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n said she, Sit still, my daughter, until you know how the matter will fall: for the man will not be in rest, until he have finished the thing this day.]]></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n said she, Sit still, my daughter, until you know how the matter will fall: for the man will not be in rest, until he have finished the thing this day.]]></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426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ரூத் : 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ன்பு அவள் மாமியாகிய நகோமி அவளை நோக்கி: என் மகளே, நீ சுகமாய் வாழ்ந்திருக்கும்படி நான் உன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க்கியத்தைத் தேடாதி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 போவாசின் வேலைக்காரிகளோடே கூடியிருந்தாயே, அவன் நம்முடைய உறவின் முறையான் அல்லவா? இதோ, அவன் இ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திரி களத்திலே வாற்கோதுமை தூற்று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நீ குளித்து, எண்ணெய் பூசி, உன் வஸ்திரங்களை உடுத்திக்கொண்டு, அந்தக் களத்திற்குப் போ; அந்த மனுஷ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த்துக் குடித்துத் தீருமட்டும் அவன் கண்ணுக்கு எதிர்ப்படாமலி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ன் படுத்துக்கொண்டபோது, அவன் படுத்திருக்கும் இடத்தை நீ பார்த்திருந்து போய், அவன் கால்களி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யிருக்கிற போர்வையை ஒதுக்கி நீ படுத்துக்கொள்; அப்பொழுது நீ செய்யவேண்டியது இன்னதென்று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க்குச் சொல்லுவான்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தற்கு அவள்: நீர் எனக்குச் சொன்னபடியெல்லாம் செய்வேன்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ள் களத்திற்குப்போய், தன் மாமி தனக்குக் கற்பித்தபடியெல்லாம் செய்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போவாஸ் புசித்துக் குடித்து, மகிழ்ச்சியாயிருந்து, ஒரு அம்பாரத்து அடியிலே வந்து படுத்து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ழுது அவள்: மெள்ளப்போய், அவன் கால்களின்மேல் மூடியிருக்கிற போர்வையை ஒதுக்கிப் படுத்துக்கொண்டா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பாதிராத்திரியிலே, அந்த மனுஷன் அருண்டு, திரும்பி, ஒரு ஸ்திரீ தன் பாதத்தண்டையிலே படுத்திருக்கிற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நீ யார் என்று கேட்டான்; அவள், நான் உம்முடைய அடியாளாகிய ரூத்; நீர் உம்முடைய அடியாள்மேல் உ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யை விரியும்; நீர் சுதந்தாவாளி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தற்கு அவன்: மகளே, நீ கர்த்தரால் ஆசீர்வதிக்கப்படுவாயாக; நீ தரித்திரரும் ஐசுவரியவான்களு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பர்களின் பிறகே போகாததினால், உன் முந்தின நற்குணத்தைப்பர்க்கிலும் உன் பிந்தின நற்குண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த்தமமா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இப்போதும் மகளே, நீ பயப்படாதே; உனக்கு வேண்டியபடியெல்லாம் செய்வேன்; நீ குணசாலி என்பதை என் ஜனமா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ராரெல்லாரும் அறி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நான் சுதந்தரவாளி என்பது மெய்தான்; ஆனாலும் என்னிலும் கிட்டின சுதந்தரவாளி ஒருவன் இ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இராத்திரிக்குத் தங்கியிரு; நாளைக்கு அவன் உன்னைச் சுதந்தரமுறையாய் விவாகம்பண்ணச் சம்மதி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ல்லது, அவன் விவாகம்பண்ணட்டும்; அவன் உன்னை விவாகம் பண்ண மனதில்லாதிருந்தானேயாகில், நான் உன்னை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ந்தரமுறையாய் விவாகம்பண்ணுவேன் என்று கர்த்தருடைய ஜீவனைக்கொண்டு ஆணையிடுகிறேன்; விடியற்காலம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த்துக் கொண்டி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வள் விடியற்காலமட்டும் அவன் பாதத்தண்டையில் படுத்திருந்து, களத்திலே ஒரு ஸ்திரீ வந்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வருக்கும் தெரிவிக்கவேண்டாம் என்று அவன் சொல்லியிருந்தபடியால், ஒருவர் முகம் ஒருவரு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யாததற்கு முன்னே எழுந்திருந்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வன் அவளை நோக்கி: நீ போர்த்துக்கொண்டிருக்கிற போர்வையை விரித்துப்பிடி என்றான்; அவள் அ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த்தபோது, அவன் அதிலே ஆறுபடி வாற்கோதுமையை அளந்துபோட்டு, அவள்மேல் தூக்கிவிட்டு, பட்டணத்திற்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டு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வள் தன் மாமியினிடத்தில் வந்தபோது, அவள்: என் மகளே, உன் செய்தி என்ன என்று கேட்டாள்;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ள்: அந்த மனுஷன் தனக்குச் செய்ததையெல்லாம் அவளுக்கு விவரித்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மேலும் அவர், நீ உன் மாமியாரண்டைக்கு வெறுமையாய்ப் போகவேண்டாம் என்று சொல்லி, இந்த ஆறு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ற்கோதுமையை எனக்குக் கொடுத்தார்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ப்பொழுது அவள்: என் மகளே, இந்தக் காரியம் என்னமாய் முடியும் என்று நீ அறியுமட்டும் பொறு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த மனுஷன் இன்றைக்கு இந்தக் காரியத்தை முடிக்குமுன் இளைப்பாறமாட்டான்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3]]></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2026-10-21T01:59:47Z</dcterms:created>
  <dcterms:modified xsi:type="dcterms:W3CDTF">2026-10-21T01:59:47Z</dcterms:modified>
  <dc:title>ரூத் : 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