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த்தியோப்பியாவின் நதிகளுக்கு அக்கரையிலே நிழலிடும் செட்டைகளுடையத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டல்வழியாய்த் தண்ணீர்களின்மேல் நாணல் படவுகளிலே ஸ்தானாபதிகளை அனுப்புகிறதுமான தேசத்துக்கு ஐயோ! வேகமான தூதர்களே, நெடுந்தூரமாய்ப் பரவியிருக்கிறதும்,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ண்டைக்குப் போ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ச்சக்கரத்தில் வாசமாயிருக்கிறவர்களும், தேசத்துக் குடிகளுமாகிய நீங்களெல்லாரும் மலைகளின்மேல் கொடியேற்றப்படும்போது பாருங்கள், எக்காளம் ஊதப்படும்போது கேள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அமர்ந்திருந்து பயிரின்மேல் காயும் காந்தியுள்ள வெயிலைப்போலவும், அறுப்புக்காலத்து உஷ்ணத்தில் உண்டாகும் பனிமேகத்தைப்போலவும், என் வாசஸ்தலத்திலிருந்து கண்ணோக்குவேன் என்று கர்த்தர் என்னுடனே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ாட்சச்செடிகள் அறுப்புக்குமுன்னே பூப்பூத்து முற்றிக் காய்க்கிறக் காய்கள் பிஞ்சாயிருக்கும்போதே, அவர் அரிவாள்களினாலே கப்புக்கவர்களை அறுத்துக் கொடிகளை யரிந்து அகற்றிப்போட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் ஏகமாய் மலைகளின் பட்சிகளுக்கும், பூமியின் மிருகங்களுக்கும் விடப்படும்; பட்சிகள் அதின்மேல் கோடைகாலத்திலும், காட்டுமிருகங்களெல்லாம் அதின்மேல் மாரிகாலத்திலும் த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ாலத்திலே நெடுந்தூரமாய்ப் பரவியிருக்கிறதும் சிரைக்கப்பட்டதும், துவக்கமுதல் இதுவரைக்கும் கெடியாயிருந்ததும், அளவிடப்பட்டதும், மிதிக்கப்பட்டதும், நதிகள் பாழாக்குகிறதுமான ஜாதியானது சேனைகளின் கர்த்தரின் நாமம் தங்கும் ஸ்தலமாகிய சீயோன் மலையில் சேனைகளின் கர்த்தருக்குக் காணிக்கையாகக் கொண்டுவரப்ப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ಐಥಿಯೋಪಿಯ ನದಿಗಳ ಆಚೆಯಲ್ಲಿರುವ ರೆಕ್ಕೆಗಳು ಪಟಪಟನೆ ಆಡುವ ನಾಡೇ,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ಮುದ್ರ ಮಾರ್ಗದಿಂದಲೂ ಹಾ! ಆಪಿನ ದೋಣಿಗಳಲ್ಲಿ ನೀರಿನ ಮೇಲೆಯೂ ರಾಯಭಾರಿ ಗಳನ್ನು ಕಳುಹಿಸುವಂತಾದ್ದೇ! ಆಶ್ಚರ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ವ್ರವಾದ ದೂತರೇ, ಚದುರಿಸಲ್ಪಟ್ಟಿರುವ ಮತ್ತು ಸೂರೆಯಾಗಿ ರುವ ಜನಾಂಗದವರ ಬಳಿಗೂ ಹುಟ್ಟಿದಂದಿನಿಂದ ಇಲ್ಲಿನ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ಂಕರವಾದ ಜನರ ಬಳಿಗೂ ಮಹಾಬಲದಿಂದ ತುಳಿಯುವವರೂ ನದಿಗಳಿಂದ ವಿಂಗಡವಾಗಿರುವ ಜನಾಂಗದ ಬಳಿಗೂ ಹೋಗ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ಭೂಲೋಕದ ನಿವಾಸಿಗಳೆಲ್ಲರೇ! ಭೂಮಿಯಲ್ಲಿ ವಾಸ ವಾಗಿರುವವರೆಲ್ಲರೇ! ಬೆಟ್ಟಗಳಲ್ಲಿ ಆತನು ಧ್ವಜವನ್ನು ಎತ್ತುವಾಗ ನೋಡ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ುತೂರಿಯನ್ನೂದು ವಾಗ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ನನಗೆ--ನಾನು ವಿಶ್ರಾಂತಿ ಯನ್ನು ತೆಗೆದುಕೊಳ್ಳುವೆನು. ಬಿಸಿಲಿನಲ್ಲಿ ಜಳಜಳಿಸುವ ಧಗೆಯಂತೆಯೂ ಸುಗ್ಗಿಯಲ್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ಜಿನ ಮೋಡದ ಹಾಗೂ ನಾನು ನನ್ನ ವಾಸಸ್ಥಾನದಲ್ಲಿ ಸುಮ್ಮನಿದ್ದು ದೃಷ್ಟಿಸುತ್ತಿರುವೆ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ುಗ್ಗಿಗೆ ಮುಂಚೆ ಮೊಗ್ಗು ಬಿಟ್ಟಾದ ಮೇಲೆ ಹೂವಿನಲ್ಲಿ ದ್ರಾಕ್ಷೇ ಕಾಯಿಯಾಗುವಾಗ ಆತನು ಕುಡುಗೋಲುಗಳಿಂದ ಬಳ್ಳಿ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ತ್ತರಿಸಿ ಚಿಗುರುಗಳನ್ನು ಕಡಿದುಹಾಕ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ೆಲ್ಲ ಬೆಟ್ಟಗಳ ಪಕ್ಷಿಗಳಿಗೂ ಭೂಮಿಯ ಮೃಗಗಳಿಗೂ ಬಿಡಲ್ಪಡುವವು; ಪಕ್ಷಿಗಳು ಅವುಗಳ ಮೇಲೆ ಬೇಸಿಗೆಯನ್ನು ಭೂಮಿಯ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ೃಗಗಳು ಅವುಗಳ ಮೇಲೆ ಚಳಿಗಾಲವನ್ನು ಕಳೆ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ಚದರಿಸಲ್ಪಟ್ಟು ಸೂರೆಯಾಗಿರುವ ಜನರೂ ಅವರು ಹುಟ್ಟಿದಂದಿನಿಂದ ಇಲ್ಲಿಯ ವರೆಗೂ ಭಯಂಕರವಾದ ಜನರೂ ಮಹಾಬಲ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ಯಲ್ಪಡುವರು. ನದಿ ಗಳಿಂದ ಹಾಳಾಗಿರುವ ದೇಶದವರು ಸೈನ್ಯಗಳ ಕರ್ತನ ಹೆಸರಿನ ಸ್ಥಳವಾದ ಚೀಯೋನ್‌ ಪರ್ವತಕ್ಕೆ ಆತನ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ಸ್ಕರ ಕಾಣಿಕೆಯನ್ನು ತರ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2026-10-20T04:36:19Z</dcterms:created>
  <dcterms:modified xsi:type="dcterms:W3CDTF">2026-10-20T04:36:19Z</dcterms:modified>
  <dc:title>ಯೆಶಾಯನು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