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concerning the things whereof all of you wrote unto me: It is good for a man not to touch a wom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concerning the things whereof all of you wrote unto me: It is good for a man not to touch a wom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evertheless, to avoid fornication, let every man have his own wife, and let every woman have her own husb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evertheless, to avoid fornication, let every man have his own wife, and let every woman have her own husb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et the husband render unto the wife due benevolence: and likewise also the wife unto the husb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et the husband render unto the wife due benevolence: and likewise also the wife unto the husb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ife has not power of her own body, but the husband: and likewise also the husband has not power of his own body, but the wif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ife has not power of her own body, but the husband: and likewise also the husband has not power of his own body, but the wif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efraud all of you not one the other, except it be with consent for a time, that all of you may give yourselves to fasting and prayer; and come together again, that Satan tempt you not for your incontinenc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efraud all of you not one the other, except it be with consent for a time, that all of you may give yourselves to fasting and prayer; and come together again, that Satan tempt you not for your incontinenc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efraud all of you not one the other, except it be with consent for a time, that all of you may give yourselves to fasting and prayer; and come together again, that Satan tempt you not for your incontinenc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 speak this by permission, and not of command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would that all men were even as I myself. But every man has his proper gift of God, one after this manner, and another after tha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would that all men were even as I myself. But every man has his proper gift of God, one after this manner, and another after tha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y therefore to the unmarried and widows, It is good for them if they abide even as I.]]></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y therefore to the unmarried and widows, It is good for them if they abide even as I.]]></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if they cannot contain, let them marry: for it is better to marry than to bur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if they cannot contain, let them marry: for it is better to marry than to bur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unto the married I command, yet not I, but the Lord, Let not the wife depart from her husb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unto the married I command, yet not I, but the Lord, Let not the wife depart from her husb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nd if she depart, let her remain unmarried or be reconciled to her husband: and let not the husband put away his wif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nd if she depart, let her remain unmarried or be reconciled to her husband: and let not the husband put away his wif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o the rest speak I, not the Lord: If any brother has a wife that believes not, and she be pleased to dwell with him, let him not put her aw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o the rest speak I, not the Lord: If any brother has a wife that believes not, and she be pleased to dwell with him, let him not put her aw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o the rest speak I, not the Lord: If any brother has a wife that believes not, and she be pleased to dwell with him, let him not put her awa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man which has an husband that believes not, and if he be pleased to dwell with her, let her not leave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man which has an husband that believes not, and if he be pleased to dwell with her, let her not leave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unbelieving husband is sanctified by the wife, and the unbelieving wife is sanctified by the husband: else were your children unclean; but now are they ho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unbelieving husband is sanctified by the wife, and the unbelieving wife is sanctified by the husband: else were your children unclean; but now are they ho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unbelieving husband is sanctified by the wife, and the unbelieving wife is sanctified by the husband: else were your children unclean; but now are they hol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the unbelieving depart, let him depart. A brother or a sister is not under bondage in such cases: but God has called us to peac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the unbelieving depart, let him depart. A brother or a sister is not under bondage in such cases: but God has called us to pea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at know you, O wife, whether you shall save your husband? or how know you, O man, whether you shall save your wif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at know you, O wife, whether you shall save your husband? or how know you, O man, whether you shall save your wif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as God has distributed to every man, as the Lord has called every one, so let him walk. And so ordain I in all church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as God has distributed to every man, as the Lord has called every one, so let him walk. And so ordain I in all church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s any man called being circumcised? let him not become uncircumcised. Is any called in uncircumcision? let him not be circumcis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s any man called being circumcised? let him not become uncircumcised. Is any called in uncircumcision? let him not be circumcis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Circumcision is nothing, and uncircumcision is nothing, but the keeping of the commandments of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Circumcision is nothing, and uncircumcision is nothing, but the keeping of the commandments of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et every man abide in the same calling wherein he was call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re you called being a servant? care not for it: but if you may be made free, use it rat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re you called being a servant? care not for it: but if you may be made free, use it rath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he that is called in the Lord, being a servant, is the Lord's freeman: likewise also he that is called, being free, is Christ's servan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he that is called in the Lord, being a servant, is the Lord's freeman: likewise also he that is called, being free, is Christ's servan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l of you are bought with a price; be not all of you the servants of m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rethren, let every man, wherein he is called, therein abide with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concerning virgins I have no commandment of the Lord: yet I give my judgment, as one that has obtained mercy of the Lord to be faithfu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concerning virgins I have no commandment of the Lord: yet I give my judgment, as one that has obtained mercy of the Lord to be faithfu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 suppose therefore that this is good for the present distress, I say, that it is good for a man so to b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 suppose therefore that this is good for the present distress, I say, that it is good for a man so to b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re you bound unto a wife? seek not to be loosed. Are you loosed from a wife? seek not a wif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re you bound unto a wife? seek not to be loosed. Are you loosed from a wife? seek not a wif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and if you marry, you have not sinned; and if a virgin marry, she has not sinned. Nevertheless such shall have trouble in the flesh: but I spare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and if you marry, you have not sinned; and if a virgin marry, she has not sinned. Nevertheless such shall have trouble in the flesh: but I spare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this I say, brethren, the time is short: it remains, that both they that have wives be as though they had non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this I say, brethren, the time is short: it remains, that both they that have wives be as though they had non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that weep, as though they wept not; and they that rejoice, as though they rejoiced not; and they that buy, as though they possessed no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that weep, as though they wept not; and they that rejoice, as though they rejoiced not; and they that buy, as though they possessed no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that use this world, as not abusing it: for the fashion of this world passes aw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that use this world, as not abusing it: for the fashion of this world passes aw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 would have you without carefulness. He that is unmarried cares for the things that belong to the Lord, how he may please the Lor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 would have you without carefulness. He that is unmarried cares for the things that belong to the Lord, how he may please the Lo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he that is married cares for the things that are of the world, how he may please his wif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he that is married cares for the things that are of the world, how he may please his wif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re is difference also between a wife and a virgin. The unmarried woman cares for the things of the Lord, that she may be holy both in body and in spirit: but she that is married cares for the things of the world, how she may please her husb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re is difference also between a wife and a virgin. The unmarried woman cares for the things of the Lord, that she may be holy both in body and in spirit: but she that is married cares for the things of the world, how she may please her husba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re is difference also between a wife and a virgin. The unmarried woman cares for the things of the Lord, that she may be holy both in body and in spirit: but she that is married cares for the things of the world, how she may please her husban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is I speak for your own profit; not that I may cast a snare upon you, but for that which is comely, and that all of you may attend upon the Lord without distracti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is I speak for your own profit; not that I may cast a snare upon you, but for that which is comely, and that all of you may attend upon the Lord without distract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is I speak for your own profit; not that I may cast a snare upon you, but for that which is comely, and that all of you may attend upon the Lord without distract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if any man think that he behaves himself indecent toward his virgin, if she pass the flower of her age, and need so require, let him do what he will, he sins not: let them marr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if any man think that he behaves himself indecent toward his virgin, if she pass the flower of her age, and need so require, let him do what he will, he sins not: let them marr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if any man think that he behaves himself indecent toward his virgin, if she pass the flower of her age, and need so require, let him do what he will, he sins not: let them marr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evertheless he that stands steadfast in his heart, having no necessity, but has power over his own will, and has so decreed in his heart that he will keep his virgin, does wel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evertheless he that stands steadfast in his heart, having no necessity, but has power over his own will, and has so decreed in his heart that he will keep his virgin, does wel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evertheless he that stands steadfast in his heart, having no necessity, but has power over his own will, and has so decreed in his heart that he will keep his virgin, does wel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then he that gives her in marriage does well; but he that gives her not in marriage does bett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then he that gives her in marriage does well; but he that gives her not in marriage does bett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wife is bound by the law as long as her husband lives; but if her husband be dead, she is at liberty to be married to whom she will; only in the Lor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wife is bound by the law as long as her husband lives; but if her husband be dead, she is at liberty to be married to whom she will; only in the Lor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wife is bound by the law as long as her husband lives; but if her husband be dead, she is at liberty to be married to whom she will; only in the Lor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she is happier if she so abide, after my judgment: and I think also that I have the Spirit of Go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she is happier if she so abide, after my judgment: and I think also that I have the Spirit of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4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எனக்கு எழுதின காரியங்களைக்குறித்து நான் எழுதுகிறதென்னவென்றால், ஸ்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மலிருக்கிறது மனுஷனுக்கு ந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லும் வேசித்தனம் இராதபடிக்கு அவனவன் தன் சொந்த மனைவியையும், அவனவன் தன் சொந்தப் புருஷ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வர்களா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ஷன் தன் மனைவிக்குச் செய்யவேண்டிய கடமையைச் செய்யக்கடவன்; அப்படியே மனைவியும் தன் புருஷ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வியானவள் தன் சுயசரீரத்திற்கு அதிகாரியல்ல, புருஷனே அதற்கு அதிகாரி; அப்படியே புருஷனு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சரீரத்திற்கு அதிகாரியல்ல, மனைவியே அதற்கு அ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பவாசத்திற்கும் ஜெபத்திற்கும் தடையிராதபடிக்கு இருவரும் சிலகாலம் பிரிந்திருக்க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தித்தாலன்றி, ஒருவரைவிட்டு ஒருவர் பிரியாதிருங்கள்; உங்களுக்கு விரதத்துவம் இல்லாமையால்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த் தூண்டிவிடாதபடிக்கு, மறுபடியும் கூடி வாழு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 நான் கட்டளையாகச் சொல்லாமல், யோசனையா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ல்லா மனுஷரும் என்னைப்போலவே இருக்க விரும்புகிறேன். ஆகிலும் அவனவனுக்கு தேவனால் அருள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வனுக்குரிய வரமுண்டு; அது ஒருவனுக்கு ஒருவிதமாயும், மற்றொருவனுக்கு வேறுவிதமாயு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ரமில்லாதவர்களையும், கைம்பெண்களையும்குறித்து நான் சொல்லுகிறது என்னவென்றால், அவர்கள் என்னை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விட்டால் அவர்களு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லும் அவர்கள் விரத்தராயிருக்கக்கூடாதிருந்தால் விவாகம்பண்ணக்கடவர்கள்; வேகிறதை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றது ந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வாகம்பண்ணிக்கொண்டவர்களுக்கு நானல்ல, கர்த்தரே கட்டளையிடுகிறதாவது: மனைவியானவள் தன் புரு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 பிரிந்துபோ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ந்துபோனால் அவள் விவாகமில்லாதிருக்கக்கடவள், அல்லது புருஷனோடே ஒப்புரவாகக்கடவள்; புருஷனு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த் தள்ளிவிட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றவர்களைக்குறித்துக் கர்த்தர் அல்ல, நானே சொல்லுகிறதாவது: சகோதரனொருவனுடைய மனை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சுவாசியாயிருந்தும், அவனுடனே வாசமாயிருக்க அவளுக்குச் சம்மதமிருந்தால், அவன் அவ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விடாதி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ஒரு ஸ்திரீயினுடைய புருஷன் அவிசுவாசியாயிருந்தும், அவளுடனே வாசமாயிருக்க அவ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தமிருந்தால், அவள் அவனைத் தள்ளிவிடாதிருக்கக்க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னத்தினாலெனில், அவிசுவாசியான புருஷன் தன் மனைவியால் பரிசுத்தமாக்கப்படுகிறான்; அவிசுவா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ம் தன் புருஷனால் பரிசுத்தமாக்கப்படுகிறாள். இல்லாவிட்டால் உங்கள் பிள்ளைகள் அசுத்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அவைகள் பரிசுத்தமாயிருக்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லும், அவிசுவாசி பிரிந்துபோனால் பிரிந்துபோகட்டும், இப்படிப்பட்ட விஷயத்தில், சகோதரனா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யாவது அடிமைப்பட்டவர்களல்ல. சமாதானமாயிருக்கும்படிக்கே தேவன் நம்மை அழை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வியானவளே, நீ உன் புருஷனை இரட்சிப்பாயோ அல்லவோ உனக்கு எப்படித் தெரியும்? புருஷனே, நீ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 இரட்சிப்பாயோ அல்லவோ உனக்கு எப்படித் 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ன் அவனவனுக்குப் பகிர்ந்ததெப்படியோ, கர்த்தர் அவனவனை அழைத்ததெப்படியோ, அப்படியே அ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க்கடவன். எல்லாச் சபைகளிலேயும் இப்படியே திட்டம்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ஒருவன் விருத்தசேதனம் பெற்றவனாய் அழைக்கப்பட்டிருந்தால், விருத்தசேதனமில்லாதவனாயிருக்க வகைதேடா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விருத்தசேதனமில்லாதவனாய் அழைக்கப்பட்டிருந்தால், விருத்தசேதனம்பெறாதிரு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ருத்தசேதனமும் ஒன்றுமில்லை, விருத்தசேதனமில்லாமையும் ஒன்றுமில்லை; தேவனுடைய கற்பனை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கிறதே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வன் தான் அழைக்கப்பட்ட நிலைமையிலே நிலைத்தி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டிமையாய் நீ அழைக்கப்பட்டிருந்தால், கவலைப்படாதே; நீ சுயாதீனனாகக்கூடுமானால் அதை நல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க்குள் அழைக்கப்பட்ட அடிமையானவன் கர்த்தருடைய சுயாதீனனாயிருக்கிறான்; அப்படியே அழை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ன் கிறிஸ்துவினுடைய அடிமை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கிரயத்துக்குக் கொள்ளப்பட்டீர்கள்; மனுஷருக்கு அடிமைகளாகா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கோதரரே, அவனவன் தான் அழைக்கப்பட்ட நிலைமையிலே தேவனுக்கு முன்பாக நிலைத்தி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ன்றியும் கன்னிகைகளைக்குறித்து, கர்த்தரால் எனக்குக் கட்டளை இல்லை. ஆகி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ள்ளவனாயிருக்கிறதற்குக் கர்த்தரால் இரக்கம்பெற்று என் அபிப்பிராயத்தைத் தெரியப்படுத்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னவெனில் இப்பொழுது உண்டாயிருக்கிற துன்பத்தினிமித்தம் விவாகமில்லாமலிருக்கிறது மனுஷ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ன்று எ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மனைவியோடே கட்டப்பட்டிருந்தால், அவிழ்க்கப்பட வகைதேடாதே; நீ மனைவி இல்லாதவனாயிருந்தால் மனை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 விவாகம்பண்ணினாலும் பாவமல்ல, கன்னிகை விவாகம்பண்ணினாலும் பாவமல்ல. ஆகிலும் அப்படி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த்திலே உபத்திரவப்படுவார்கள்; அதற்கு நீங்கள் தப்பவேண்டுமென்றி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லும், சகோதரரே, நான் சொல்லுகிறதென்னவெனில், இனிவரும் காலம் குறுகினதானபடியால், மனைவிகளு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களில்லாதவர்கள்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ழுகிறவர்கள் அழாதவர்கள்போலவும், சந்தோஷப்படுகிறவர்கள் சந்தோஷப்படாதவர்கள்போலவும், கொள்ளு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தவர்கள்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வ்வுலகத்தை அனுபவிக்கிறவர்கள் அதைத் தகாதவிதமாய் அனுபவியாதவர்கள்போலவு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லத்தின் வேஷம் கடந்து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 கவலையற்றவர்களாயிருக்க விரும்புகிறேன். விவாகமில்லாதவன் கர்த்தருக்கு எப்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க்கலாமென்று, கர்த்தருக்குரியவைகளுக்காகக் கவலை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வாகம்பண்ணினவன் தன் மனைவிக்கு எப்படிப் பிரியமாயிருக்கலாமென்று, உலகத்திற்குரியவைகளு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போல, மனைவியானவளுக்கும் கன்னிகைக்கும் வித்தியாசமுண்டு. விவாகமில்லாதவள் சரீர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லும் பரிசுத்தமாயிருக்கும்படி கர்த்தருக்குரியவைகளுக்காகக் கவலைப்படுகிறாள்; விவாகம்பண்ணின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ருஷனுக்கு எப்படிப் பிரியமாயிருக்கலாமென்று, உலகத்திற்குரியவைளுக்காகக் கவலைப்படு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தை நான் உங்களைக் கண்ணியில் அகப்படுத்தவேண்டுமென்று சொல்லாமல்,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தியாயிருக்குமென்றும், நீங்கள் கவலையில்லாமல் கர்த்தரைப் பற்றிக்கொண்டிருக்கவேண்டுமென்று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பிரயோஜனத்துக்காகவே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கிலும் ஒருவன் தன் புத்திரியின் கன்னிகைப்பருவம் கடந்துபோனதினாலே, அவள் விவாகம் பண்ணாமலிரு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த் தகுதியல்லவென்றும், அவள் விவாகம்பண்ணுவது அவசியமென்றும் நினைத்தால், அவன் தன் மன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ன்; அது பாவமல்ல, விவாகம்பண்ண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ஆயினும் அதற்கு அவசியத்தைக்காணாமல், தன் இருதயத்திலே உறுதியுள்ளவனாயும், சுயசித்தத்தின்படி 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ள்ளவனாயுமிருந்து, தன் புத்திரியின் கன்னிப்பருவத்தைக் காக்கவேண்டுமென்று தன் இருத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க்கிறவன் நன்மை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ப்படியிருக்க, அவளை விவாகம்பணணிக் கொடுக்கிறவனும் நன்மைசெய்கிறான்; கொடாமலிருக்கிறவனு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னைவியானவள் தன் புருஷன் உயிரோடிருக்குங்காலமளவும் பிரமாணத்தினால் கட்டப்பட்டிருக்கிறாள்;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ஷன் மரித்தபின்பு தனக்கு இஷ்டமானவனாயும் கர்த்தருக்குட்பட்டவனாயுமிருக்கிற எவனை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கொள்ள விடுதலையாயிரு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கிலும் என்னுடைய அபிப்பிராயத்தின்படி அவள் அப்படியே இருந்துவிட்டால் பாக்கியவதியாயிருப்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ம் தேவனுடைய ஆவி உண்டென்று எ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7]]></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2026-10-21T01:46:47Z</dcterms:created>
  <dcterms:modified xsi:type="dcterms:W3CDTF">2026-10-21T01:46:47Z</dcterms:modified>
  <dc:title>1 கொரிந்தியர்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