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க்கோபின் குடும்பத்தாரே, இஸ்ரவேல் குடும்பத்தின் வம்சங்களே,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இன்னும் நான் உங்களோடே வழக்காடுவேன், உங்கள் பிள்ளைகளின் பிள்ளைகளோடும் வழக்காடுவ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னங்களே, இதினிமித்தம் பிரமித்துக் கொந்தளித்து, மிகவும் திடுக்கிடுங்கள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ஒரு வேலைக்காரனோ? அவன் வீட்டில் பிறந்த அடிமையோ? ஏன் கொள்ளையானான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ோப், தகபானேஸ் என்னும் பட்டணங்களின் புத்திரரும், உன் உச்சந்தலையை நொறுக்க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னை வழியிலே நடத்திக்கொண்டுபோகுங்காலத்தில், நீ அவரை விட்டுப்போகிறதினால் அல்லவோ உனக்கு நேரிடப்பண்ணினாய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னை வழியிலே நடத்திக்கொண்டுபோகுங்காலத்தில், நீ அவரை விட்டுப்போகிறதினால் அல்லவோ உனக்கு நேரிடப்பண்ணினாய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ோடே நீங்கள் வழக்காடுவானேன்? நீங்கள் அனைவரும் எனக்கு விரோதமாய்த் துரோகம்பண்ணினீர்கள்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ோடே நீங்கள் வழக்காடுவானேன்? நீங்கள் அனைவரும் எனக்கு விரோதமாய்த் துரோகம்பண்ணினீர்கள் எ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சத்தைத் தேடும்படிக்கு நீ உன் வழிகளை நயப்படுத்துகிறதென்ன? இவ்விதமாய் நீ பொல்லாத ஸ்திரீகளுக்கும் உன் வழிகளைக் கற்றுக்கொடுத்தாய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சத்தைத் தேடும்படிக்கு நீ உன் வழிகளை நயப்படுத்துகிறதென்ன? இவ்விதமாய் நீ பொல்லாத ஸ்திரீகளுக்கும் உன் வழிகளைக் கற்றுக்கொடுத்தாய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ફરીથી યહોવાએ મારી સાથે વાત કરીને આ પ્રમાણે કહ્ય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જા, અને યરૂશાલેમ સાંભળે તે રીતે ઘોષણા કર:“‘આ યહોવાના વચન છે: મને યાદ છે કે, જુવાનીમાં તારી ભક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વી અચળ હતી! નવાં નવાં પરણ્યાં ત્યારે તું મારા પર કેટલો પ્રેમ રાખતી હતી! તું રણમાં ઉજ્જડ પ્ર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પાછળ પાછળ આ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 દિવસોમાં, હે ઇસ્રાએલ, તું મને સમપિર્ત હતી, જાણે ફસલની પહેલી ઊપજ. જે કોઇ તને ખાવા ધાતું તેને સ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તી, તેને માથે આફત ઊતરતી.” આ 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ાકૂબના કુટુંબો, ઇસ્રાએલના કુળસમૂહો, યહોવાની વાણીનો સંદેશો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કહે છે, “તમારા પિતૃઓને મારામાં શો દોષ દેખાયો કે તેઓ મને છોડીને દૂર ચાલ્યા ગયા? તેઓ વિસ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ગરની મૂર્તિઓને ભજવા લાગ્યા અને પોતે વિસાત વગરના થ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એ પૂછયું નહી કે યહોવા ક્યાં છે? જે અમને મિસરમાંથી સલામત બહાર લાવ્યા અને અમને રેતી અને ખડક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મિમાંથી દોરી ગયાં, જ્યાં સદાકાળ દુકાળ અને અંધકાર હોય છે, જ્યાં નથી કોઇ માણસના ક્યારેય પગલાં પડ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નથી કોઇ ત્યાં ક્યારેય વસ્યુ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એ કહ્યું “હું જ તેમને ફળદ્રુપ પ્રદેશમાં લઇ આવ્યો, જેથી તેઓ તેની મબલખ ઊપજ ભોગવે. પણ તેમણ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 પ્રવેશ કરતાં વેંત તેને અશુદ્ધ બનાવ્યો, મેં આપેલી ભૂમિને ઘૃણાપાત્ર બનાવ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ાજકોએ કદી પૂછયું નથી કે, ‘યહોવા ક્યાં છે?’ શાસ્ત્રના જાણકારોએ મને ઓળખ્યો નથી, લોકોના આગેવાન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સામે બળવો કર્યો છે. પ્રબોધકોએ બઆલદેવની આરાધના કરી અને નકાંમા દેવોને ભજવામાં સમય બગાડ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આથી હું, યહોવા, ફરી એકવાર મારા લોકો સામે આરોપ મુકું છું-તેમની અને તેમના વંશજો સામ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ાગર પાર કરી પશ્ચિમમાં જાઓ કે પૂર્વમાં તપાસ કરો. ધ્યાનથી જુઓ અને વિચાર કરો, આવું કદી બન્ય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ું 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ોઇ પ્રજાએ કદી દેવોને બદલ્યા છે? ભલેને એ પછી નામના હોય? પરંતુ મારા લોકોએ તો પોતાના ગૌરવશ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ા બદલામાં નકામી મૂર્તિઓને સ્વીકા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 જોઇને આઘાત પામો. ઓ સ્વર્ગ આઘાત પામો, અને સંપૂર્ણ વિનાશ પામો.” આ યહોવાની વાણ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રા લોકોએ બે પાપ કર્યા છે; તેમણે મારો ત્યાગ કર્યો છે, જે જીવનજળનું ઝરણું છે તેના જળનો ત્ય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છે, અને જેમાં જળ રહી શકતું નથી એવા ભાંગેલા ટાંકા તેઓએ પોતાને માટે બાંધ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ઇસ્રાએલ શા માટે ગુલામોની પ્રજા બની છે? શા માટે તેને બંદીવાન બનાવી દૂર દેશમાં લઇ જવામાં આવી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રૂણ સિંહોએ તેની સામે ગર્જના કરી છે, તેઓ ઘુરઘુરાટ કેમ કરે છે? એની ભૂમિ વેરાન કેમ થઇ ગઇ છે? એ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ો બળીને ખાક કેમ થઇ ગયા છે, ઉજ્જડ કેમ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ે હજી મેમ્ફિસના અને તાહપન્હેસના મિસરી સૈન્યે તારી ખોપરી તોડી નાખી. તારું માથું વાઢી નાં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શુ આ સાચું નથી? કે તું જ આ દશા તારી પર લાવ્યો છે? તેં આવું તારા યહોવા દેવને છોડી દઇને કયુઁ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યારે તે તને માર્ગમાં દોરી રહ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હવે નીલ નદીનાં પાણી પીવા મિસર જવાનો શો અર્થ છે? અને ફ્રાંત નદીનાં પાણી પીવા આશ્શૂર જવાનો 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ર્થ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ારા પોતાનાંજ દુષ્કૃત્યોના પરિણામ તું ભોગવશે, તારા પોતાના જ ધર્મથી વિમુખ થવાની સજા તું ભોગ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 છે, “તારી જાતે જો અને જાણ કે મારાથી, તારા યહોવા દેવથી મોઢું ફેરવી લેવું અને મારો ભય રાખ્યા વગ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વું એ કેટલું અનિષ્ટ અને નુકશાનકારક છે.” આ સૈન્યોનો દેવ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હા! ઘણા સમય પહેલા તેં તારી ઝૂંસરી ભાંગી નાખી. અને દોરડાં જેણે તને તેની સાથે બાંધ્યો હતો તે ત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ા અને મને કહ્યું કે, ‘હું તારો ગુલામ નહિ થાઉં.’ અને દરેક ઊંચા પર્વત પર તથા દરેક લીલા વૃક્ષ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ચે તે વારાંગનાની જેમ વર્તન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ેં તો તને ઉત્તમ દ્રાક્ષલત્તા માની, જાતવાન રોપો માની રોપી હતી, પણ તું તો ષ્ટ માણસોની આવી દુ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ેઢી જેવી કેવી રીતે બન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સાબુ તથા ખારો મોટા પ્રમાણમાં વપરાય તોપણ તે તમને શુદ્ધ કરી શકશે નહિ, યહોવા દેવ કહે છે કે,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રાધોના ડાઘ સદા મારી આંખો સમક્ષ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ું કેવી રીતે કહી શકે કે, ‘મેં મારી જાતને ષ્ટ નથી કરી અને, હું બઆલ દેવની પાછળ નથી દોડી?’ પ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તરમાં તું શી રીતે વતીર્ હતી તે યાદ કર, અને તેં જે કર્યું તે કબૂલ કર. તું તો ઋતુમાં આવેલી સાંઢ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છે, જે ગાંડી થઇને ગમે તેમ દો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ું રાનમાં ઊછરેલી જંગલી ગધેડી છે, જે કામાવેશમાં છીંકારા કરતી રણમાં દોડી જાય છે, વેતરે આવી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કોણ એને રોકી શકે? કોઇ નરે તેની પાછળ કાલાવાલા કરવાની જરૂર નથી. વેતરે આવતાં એ જાતે આવીને ઊભ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ો જે, તારા પગની ખરી ઘસાઇ ન જાય, જો જે તારે ગળે પાણીનો શોષ ન પડે! પણ તું કહે છે, ‘એ નહિ સાંભળ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અજાણ્યાઓ પ્રત્યે પ્રીતિ છે અને મારે તેમની પાછળ જ જવું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ેમ ચોર પકડાય ને ફજેત થાય, તેમ તમે ઇસ્રાએલના લોકો ફજેત થશો, તમે બધા જ તમારા રાજાઓ, આગેવાન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જકો અને પ્રબોધક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મે લાકડાંની અને પથ્થરની મૂર્તિઓને કહો છો, ‘તમે અમારાં માબાપ છો.’ તમે મારી તરફ પીઠ ફેરવ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મને તમારું મોં સુદ્ધાં બતાવતા નથી.’ પણ આફત આવે છે ત્યારે મને હાંક મારો છો, ‘યહોવા આવો, અમને બચાવ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મે પોતે બનાવેલા આ દેવોને શા માટે વિનંતી કરતા નથી? જો તેઓ કરી શકે તો ભલે આવીને તેઓ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શ્કેલીઓમાંથી ઉગારે. હે યહૂદિયા, તારે તો જેટલાં નગર છે તેટલાં દેવોની મૂર્તિઓ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હોવા કહે છે, “મારી વિરુદ્ધ તમે શા માટે ફરિયાદ કરો છો? મારી સામે તો તમારામાંના બધાએ બળવો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મેં તમારા બાળકોને માર્યા કે તમને સજા થાય પણ તે વ્યર્થ ગયું. તમારામાં કોઇ સુધારો થયો નથી.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તરવાર ભૂખ્યા સિંહની જેમ તમારા પ્રબોધકોને ભરખી ગ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હે મારા લોકો, તમે તે કેવા છો? મારી વાત ધ્યાનથી સાંભળો! “શું હું તમારા માટે વેરાન વગડા જેવ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ોર અંધકારની ભૂમિરૂપ હતો! મારા લોકો શા માટે કહે છે કે ‘અમે સ્વતંત્ર થયા છીએ; હવે અમે તેમની સાથ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બંધ રાખવા માંગતા નથી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શું કોઇ કન્યા કદી પોતાનાં ઘરેણાં ભૂલે? કોઇ નવવધૂ પોતાના કમરપટા ભૂલે? તેમ છતાં હે મારી પ્રજ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ણ્યા ગણાય નહિ એટલા દિવસોથી તું મને ભૂલી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્રેમીઓની પાછળ અભિસારે શી રીતે જવું એ તને બરાબર આવડે છે. તે માટે દુષ્ટ સ્ત્રીઓને પણ તું શીખ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 તેમ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ારા વસ્ત્રોનો પાલવ લોહીથી ખરડાયેલો છે, નિદોર્ષ ગરીબોના લોહીથી! તે કંઇ એ લોકોને તારા ઘરમાં ખાત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તાં પકડ્યા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ને છતાં તું કહે છે, ‘દેવ રોષે ભરાય તેવું કોઇ કૃત્ય મેં કર્યું નથી. મને ખાતરી છે તે ગુસ્સે થ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’ તું કહે છે, ‘મેં પાપ નથી કર્યું’, માટે હું તને આકરી શિક્ષ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ું શા માટે આટલી સરળતાથી માર્ગ બદલે છે? જેમ આશ્શૂરે તમને નીચા પાડયા છે તેમ મિસર પણ તમને નીચ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થી તું પણ મિસરની બહાર તારો હાથ તારે માથે મુકીને આવીશ કારણ કે મેં તેઓનો અસ્વીકાર કર્યો છે જ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તે વિશ્વાસ મૂક્યો હતો. તેથી, તેઓ તારું ભલું નહીં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2026-10-20T05:22:56Z</dcterms:created>
  <dcterms:modified xsi:type="dcterms:W3CDTF">2026-10-20T05:22:56Z</dcterms:modified>
  <dc:title>યિર્મેયા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