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ஏழாம் வருஷத்தின் முடிவிலே விடுதலைபண்ணுவாயாக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ிடுதலையின் விபரமாவது: பிறனுக்குக் கடன்கொடுத்தவன் எவனும், கர்த்தர் நியமித்த விடுதலை கூறப்பட்டபடியால், அந்தக் கடனைப் பிறன் கையிலாகிலும் தன் சகோதரன் கையிலாகிலும் தண்டாமல் விட்டுவிடக்கடவ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ிடுதலையின் விபரமாவது: பிறனுக்குக் கடன்கொடுத்தவன் எவனும், கர்த்தர் நியமித்த விடுதலை கூறப்பட்டபடியால், அந்தக் கடனைப் பிறன் கையிலாகிலும் தன் சகோதரன் கையிலாகிலும் தண்டாமல் விட்டுவிடக்கடவ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நிய ஜாதியான் கையிலே நீ கடனைத் தண்டலாம்; உன் சகோதரனிடத்திலோ உனக்கு வரவேண்டியதை உன் கை விட்டுவிடக்கடவ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ளியவன் உனக்குள் இல்லாதிருக்கும்படியாக இப்படிச் செய்யவேண்டும்; இன்று நான் உனக்குக் கற்பிக்கிற எல்லாக் கற்பனைகளின்படியும் நீ செய்யும்படி, உன் தேவனாகிய கர்த்தரின் சத்தத்தைக் கவனமாய்க் கேட்பாயானால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ளியவன் உனக்குள் இல்லாதிருக்கும்படியாக இப்படிச் செய்யவேண்டும்; இன்று நான் உனக்குக் கற்பிக்கிற எல்லாக் கற்பனைகளின்படியும் நீ செய்யும்படி, உன் தேவனாகிய கர்த்தரின் சத்தத்தைக் கவனமாய்க் கேட்பாயானால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தேவனாகிய கர்த்தர் உனக்குச் சுதந்தரிக்கும்படி கொடுக்கும் தேசத்தில், உன்னை மேன்மேலும் ஆசீர்வதிப்ப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தேவனாகிய கர்த்தர் உனக்குச் சுதந்தரிக்கும்படி கொடுக்கும் தேசத்தில், உன்னை மேன்மேலும் ஆசீர்வதிப்ப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 தேவனாகிய கர்த்தர் உனக்குச் சொன்னபடி உன்னை ஆசீர்வதிப்பதினால், நீ அநேகம் ஜாதிகளுக்குக் கடன் கொடுப்பாய், நீயோ கடன் வாங்குவதில்லை; நீ அநேகம் ஜாதிகளை ஆளுவாய், உன்னையோ அவர்கள் ஆளுவத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 தேவனாகிய கர்த்தர் உனக்குச் சொன்னபடி உன்னை ஆசீர்வதிப்பதினால், நீ அநேகம் ஜாதிகளுக்குக் கடன் கொடுப்பாய், நீயோ கடன் வாங்குவதில்லை; நீ அநேகம் ஜாதிகளை ஆளுவாய், உன்னையோ அவர்கள் ஆளுவத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தேவனாகிய கர்த்தர் உனக்குக் கொடுக்கும் தேசத்தின் எந்த வாசலிலும் உன் சகோதரரில் எளியவனான ஒருவன் இருந்தால், எளியவனாகிய உன் சகோதரனுக்கு உன் இருதயத்தை நீ கடினமாக்காமலும், உன் கையை மூடாமல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தேவனாகிய கர்த்தர் உனக்குக் கொடுக்கும் தேசத்தின் எந்த வாசலிலும் உன் சகோதரரில் எளியவனான ஒருவன் இருந்தால், எளியவனாகிய உன் சகோதரனுக்கு உன் இருதயத்தை நீ கடினமாக்காமலும், உன் கையை மூடாமல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ுக்கு உன் கையைத் தாராளமாய்த் திறந்து, அவனுடைய அவசரத்தினிமித்தம் அவனுக்குத் தேவையானதைக் கடன்கொடுப்பாயாக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ுக்கு உன் கையைத் தாராளமாய்த் திறந்து, அவனுடைய அவசரத்தினிமித்தம் அவனுக்குத் தேவையானதைக் கடன்கொடுப்பாயாக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ிடுதலை வருஷமாகிய ஏழாம் வருஷம் கிட்டியிருக்கிறதென்று சொல்லி, உன் இருதயத்திலே பொல்லாத நினைவு கொண்டு, உன் ஏழைச் சகோதரனுக்குக் கொடாமல் மறுத்து, அவன்மேல் வன் கண் வைக்காதபடிக்கும், அவன் உன்னைக் குறித்துக் கர்த்தரை நோக்கி அபயமிடாதபடிக்கும் எச்சரிக்கையாயிரு; அப்படிச் செய்வாயானால் அது உனக்குப் பாவமாயிருக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ிடுதலை வருஷமாகிய ஏழாம் வருஷம் கிட்டியிருக்கிறதென்று சொல்லி, உன் இருதயத்திலே பொல்லாத நினைவு கொண்டு, உன் ஏழைச் சகோதரனுக்குக் கொடாமல் மறுத்து, அவன்மேல் வன் கண் வைக்காதபடிக்கும், அவன் உன்னைக் குறித்துக் கர்த்தரை நோக்கி அபயமிடாதபடிக்கும் எச்சரிக்கையாயிரு; அப்படிச் செய்வாயானால் அது உனக்குப் பாவமாயிருக்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ிடுதலை வருஷமாகிய ஏழாம் வருஷம் கிட்டியிருக்கிறதென்று சொல்லி, உன் இருதயத்திலே பொல்லாத நினைவு கொண்டு, உன் ஏழைச் சகோதரனுக்குக் கொடாமல் மறுத்து, அவன்மேல் வன் கண் வைக்காதபடிக்கும், அவன் உன்னைக் குறித்துக் கர்த்தரை நோக்கி அபயமிடாதபடிக்கும் எச்சரிக்கையாயிரு; அப்படிச் செய்வாயானால் அது உனக்குப் பாவமாயிருக்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ுக்குத் தாராளமாய்க் கொடுப்பாயாக; அவனுக்குக் கொடுக்கும்போது உன் இருதயம் விசனப்படாதிருப்பதாக; அதினிமித்தமாக உன் தேவனாகிய கர்த்தர் உன்னுடைய எல்லாக் கிரியைகளிலும், நீ கையிட்டுச் செய்யும் எல்லாக் காரியங்களிலும் உன்னை ஆசீர்வதிப்ப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ுக்குத் தாராளமாய்க் கொடுப்பாயாக; அவனுக்குக் கொடுக்கும்போது உன் இருதயம் விசனப்படாதிருப்பதாக; அதினிமித்தமாக உன் தேவனாகிய கர்த்தர் உன்னுடைய எல்லாக் கிரியைகளிலும், நீ கையிட்டுச் செய்யும் எல்லாக் காரியங்களிலும் உன்னை ஆசீர்வதிப்ப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சத்திலே எளியவர்கள் இல்லாதிருப்பதில்லை; ஆகையால் உன் தேசத்திலே சிறுமைப்பட்டவனும் எளியவனுமாகிய உன் சகோதரனுக்கு உன் கையைத் தாராளமாய்த் திறக்கவேண்டும் என்று நான் உனக்குக் கட்டளையிடுகி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சத்திலே எளியவர்கள் இல்லாதிருப்பதில்லை; ஆகையால் உன் தேசத்திலே சிறுமைப்பட்டவனும் எளியவனுமாகிய உன் சகோதரனுக்கு உன் கையைத் தாராளமாய்த் திறக்கவேண்டும் என்று நான் உனக்குக் கட்டளையிடுகிற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சகோதரனாகிய எபிரெய புருஷனாகிலும் எபிரெய ஸ்திரீயாகிலும் உனக்கு விலைப்பட்டால், ஆறுவருஷம் உன்னிடத்தில் சேவிக்கவேண்டும்; ஏழாம் வருஷத்தில் அவனை விடுதலைபண்ணி அனுப்பி விடுவாயாக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சகோதரனாகிய எபிரெய புருஷனாகிலும் எபிரெய ஸ்திரீயாகிலும் உனக்கு விலைப்பட்டால், ஆறுவருஷம் உன்னிடத்தில் சேவிக்கவேண்டும்; ஏழாம் வருஷத்தில் அவனை விடுதலைபண்ணி அனுப்பி விடுவாயாக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ை விடுதலைபண்ணி அனுப்பி விடும்போது அவனை வெறுமையாய் அனுப்பிவிடாமல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தேவனாகிய கர்த்தர் உன்னை ஆசீர்வதித்ததின்படி, உன் ஆட்டுமந்தையிலும் உன் களத்திலும் உன் ஆலையிலும் எடுத்து அவனுக்குத் தாராளமாய்க் கொடுத்து அனுப்பிவிடுவாயாக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தேவனாகிய கர்த்தர் உன்னை ஆசீர்வதித்ததின்படி, உன் ஆட்டுமந்தையிலும் உன் களத்திலும் உன் ஆலையிலும் எடுத்து அவனுக்குத் தாராளமாய்க் கொடுத்து அனுப்பிவிடுவாயாக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தேவனாகிய கர்த்தர் உன்னை ஆசீர்வதித்ததின்படி, உன் ஆட்டுமந்தையிலும் உன் களத்திலும் உன் ஆலையிலும் எடுத்து அவனுக்குத் தாராளமாய்க் கொடுத்து அனுப்பிவிடுவாயாக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எகிப்துதேசத்தில் அடிமையாயிருந்ததையும், உன் தேவனாகிய கர்த்தர் உன்னை மீட்டுக்கொண்டதையும் நினைவுகூரக்கடவாய்; ஆகையால் நான் இன்று இந்தக் காரியத்தை உனக்குக் கட்டளையிடுகிற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ும், அவன் உன்னிடத்தில் நன்மைபெற்று, உன்னையும் உன் குடும்பத்தையும் நேசிப்பதினால்: நான் உன்னைவிட்டுப் போகமாட்டேன் என்று உன்னுடனே சொல்வானேயாகில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ும், அவன் உன்னிடத்தில் நன்மைபெற்று, உன்னையும் உன் குடும்பத்தையும் நேசிப்பதினால்: நான் உன்னைவிட்டுப் போகமாட்டேன் என்று உன்னுடனே சொல்வானேயாகில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 ஒரு கம்பியை எடுத்து, அவன் காதைக் கதவோடே சேர்த்துக் குத்துவாயாக; பின்பு அவன் என்றைக்கும் உனக்கு அடிமையாயிருக்கக்கடவன்; உன் அடிமைப்பெண்ணுக்கும் அப்படியே செய்யக்கடவாய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 ஒரு கம்பியை எடுத்து, அவன் காதைக் கதவோடே சேர்த்துக் குத்துவாயாக; பின்பு அவன் என்றைக்கும் உனக்கு அடிமையாயிருக்கக்கடவன்; உன் அடிமைப்பெண்ணுக்கும் அப்படியே செய்யக்கடவாய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ை விடுதலையாக்கி அனுப்பிவிடுவது உனக்கு விசனமாய்க் காணப்படவேண்டாம்; இரட்டிப்பான கூலிக்கு ஈடாக ஆறு வருஷம் உன்னிடத்தில் சேவித்தானே; இப்படி உன் தேவனாகிய கர்த்தர் நீ செய்யும் எல்லாவற்றிலும் உன்னை ஆசீர்வதிப்ப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ை விடுதலையாக்கி அனுப்பிவிடுவது உனக்கு விசனமாய்க் காணப்படவேண்டாம்; இரட்டிப்பான கூலிக்கு ஈடாக ஆறு வருஷம் உன்னிடத்தில் சேவித்தானே; இப்படி உன் தேவனாகிய கர்த்தர் நீ செய்யும் எல்லாவற்றிலும் உன்னை ஆசீர்வதிப்ப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ை விடுதலையாக்கி அனுப்பிவிடுவது உனக்கு விசனமாய்க் காணப்படவேண்டாம்; இரட்டிப்பான கூலிக்கு ஈடாக ஆறு வருஷம் உன்னிடத்தில் சேவித்தானே; இப்படி உன் தேவனாகிய கர்த்தர் நீ செய்யும் எல்லாவற்றிலும் உன்னை ஆசீர்வதிப்ப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ஆடுமாடுகளில் தலையீற்றாகிய ஆணையெல்லாம் உன் தேவனாகிய கர்த்தருக்குப் பரிசுத்தமாக்கக்கடவாய்; உன் மாட்டின் தலையீற்றை வேலைகொள்ளாமலும், உன் ஆட்டின் தலையீற்றை மயிர் கத்தரியாமலும் இருப்பாயாக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ஆடுமாடுகளில் தலையீற்றாகிய ஆணையெல்லாம் உன் தேவனாகிய கர்த்தருக்குப் பரிசுத்தமாக்கக்கடவாய்; உன் மாட்டின் தலையீற்றை வேலைகொள்ளாமலும், உன் ஆட்டின் தலையீற்றை மயிர் கத்தரியாமலும் இருப்பாயாக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ஆடுமாடுகளில் தலையீற்றாகிய ஆணையெல்லாம் உன் தேவனாகிய கர்த்தருக்குப் பரிசுத்தமாக்கக்கடவாய்; உன் மாட்டின் தலையீற்றை வேலைகொள்ளாமலும், உன் ஆட்டின் தலையீற்றை மயிர் கத்தரியாமலும் இருப்பாயாக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தெரிந்துகொள்ளும் ஸ்தலத்திலே வருஷந்தோறும் நீயும் உன் வீட்டாருமாய் உன் தேவனாகிய கர்த்தருடைய சந்நிதியில் அப்படிப்பட்டவைகளைப் புசிக்கக்கடவீ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தெரிந்துகொள்ளும் ஸ்தலத்திலே வருஷந்தோறும் நீயும் உன் வீட்டாருமாய் உன் தேவனாகிய கர்த்தருடைய சந்நிதியில் அப்படிப்பட்டவைகளைப் புசிக்கக்கடவீ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 முடம் குருடு முதலான யாதொரு பழுது இருந்தால், அதை உன் தேவனாகிய கர்த்தருக்குப் பலியிடவேண்டா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 முடம் குருடு முதலான யாதொரு பழுது இருந்தால், அதை உன் தேவனாகிய கர்த்தருக்குப் பலியிடவேண்டா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டிப்பட்டதை நீ உன் வாசல்களிலே, கலைமானையும் வெளிமானையும் புசிப்பதுபோலப் புசிக்கலாம்; தீட்டுப்பட்டவனும் தீட்டுப்படாதவனும் அதைப் புசிக்கலா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ின் இரத்தத்தைமாத்திரம் சாப்பிடாமல், அதைத் தண்ணீரைப்போலத் தரையிலே ஊற்றிவிடக்கடவாய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2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ఏడవ సంవత్సరాంతమున విడుదల ఇయ్యవలెను. ఆ గడువురీతి యేద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తన పొరుగువానికి అప్పిచ్చిన ప్రతి అప్పులవాడు దానికి గడువు ఇయ్యవలెను. అది యెహోవాకు గడువు అనబ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నుక అప్పిచ్చినవాడు తన పొరుగువానినైనను తన సహోదరునినైనను నిర్బంధింప క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న్యుని నిర్బంధింప వచ్చును గాని నీ సహో దరుని యొద్దనున్న దానిని విడిచిపెట్ట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ీవు స్వాధీన పరచుకొనునట్లు నీ దేవుడైన యెహోవా నీకు స్వాస్థ్య ముగా ఇచ్చుచున్న దేశములో యెహోవా ని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శ్చ యముగా ఆశీర్వద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కావున నేడు నేను నీ కాజ్ఞా పించుచున్న యీ ఆజ్ఞలనన్నిటిని అనుసరించి నడుచు కొనుటకు నీ దేవుడైన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టను జాగ్రత్తగా వినినయెడల మీలో బీదలు ఉండనే ఉండ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ఏల యనగా నీ దేవుడైన యెహోవా నీతో చెప్పియున్నట్లు నిన్ను ఆశీర్వదించును గనుక నీవు అనేక జనముల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్పిచ్చెదవుగాని అప్పుచేయవు; అనేక జనములను ఏలు దువు గాని వారు నిన్ను ఏల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ీ దేవుడైన యెహోవా నీకిచ్చుచున్న దేశమందు నీ పురములలో ఎక్కడనైనను నీ సహోదరులలో ఒక బీద వాడు ఉండిన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ీదవాడైన నీ సహోదరుని కరుణింప కుండ నీ హృదయమును కఠినపరచు కొనక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నీ చెయ్యి ముడుచుకొనక వానికొరకు అవశ్యముగా చెయ్యి చాచి, వాని అక్కరచొప్పున ఆ యక్కరకు చాలినం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వశ్యముగా వానికి అప్పియ్య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విడుదల సంవత్సర మైన యేడవసంవత్సరము సమీపమైనదని చెడ్డతలంపు నీ మనస్సులో పుట్టక యుండున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ాగ్రత్తపడుము. బీద వాడైన నీ సహోదరునియెడల కటాక్షము చూపక నీవు వానికేమియు ఇయ్యక పోయినయెడల వాడొకవే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న్ను గూర్చి యెహోవాకు మొఱ్ఱపెట్టును; అది నీకు పాప మ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ీవు నిశ్చయముగా వానికియ్యవలెను. వాని కిచ్చినందుకు మనస్సులో విచారపడకూడదు. ఇందువలన నీ దేవుడ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నీ కార్యములన్నిటిలోను నీవు చేయు ప్రయత్నములన్నిటిలోను నిన్ను ఆశీర్వద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బీదలు దేశములో ఉండకమానరు. అందుచేత నేనునీ దేశములోనున్న నీ సహోదరులగు దీనులకును బీదలకును అవశ్య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 చెయ్యి చాపవలెనని నీ కాజ్ఞాపించు 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నీ సహోదరులలో హెబ్రీయుడే గాని హెబ్రీయు రాలే గాని నీకు అమ్మబడి ఆరు సంవత్సరములు నీకు దాస్య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ినయెడల ఏడవ సంవత్సరమున వాని విడి పించి నీయొద్దనుండి పంపివేయ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యితే వాని విడిపించి నీయొద్దనుండి పంపివేయునప్పుడు నీవు వట్టిచేతు లతో వాని పంపివేయక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నీవు ఐగుప్తుదేశములో దాసుడవై యున్నప్పుడు నీ దేవుడైన యెహోవా నిన్ను విమోచించెనని జ్ఞాపకము చేసికొన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 మందలోను నీ కళ్లములోను నీ ద్రాక్ష గానుగలోను కొంత అవశ్యముగా వాని కియ్యవలెను. నీ దేవుడైన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న్ను ఆశీర్వ దించి నీ కనుగ్రహించిన దానిలో కొంత వానికియ్య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ఆ హేతువుచేతను నేను ఈ సంగతి నేడు నీ కాజ్ఞాపించి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యితే నీయొద్ద వానికి మేలు కలిగినందుననిన్నును నీ యింటివారిని ప్రేమించు చున్నాను గనుక నేను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ొద్దనుండి వెళ్లిపోనని అతడు నీతో చెప్పిన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నీవు కదురును పట్టుకొని, తలుపు లోనికి దిగునట్లుగా వాని చెవికి దానినిగుచ్చవలెను. ఆ తరువాత అత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త్యము నీకు దాసుడై యుండును. ఆలాగుననే నీవు నీ దాసికిని చేయ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వానిని స్వతంత్రునిగా పోనిచ్చుట కష్టమని నీవు అనుకొన కూడదు. ఏలయనగా వాడు ఆరు సంవత్సరములు నీ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స్యము చేసినందున జీతగానికి రావలసిన రెండు జీత ముల లాభము నీకు కలిగెను. ఆలాగైతే నీ దేవుడైన యెహోవా నీ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వాటన్నిటి విషయములో నిన్ను ఆశీర్వద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నీ గోవులలో నేమి నీ గొఱ్ఱ మేకలలోనేమి తొలి చూలు ప్రతి మగదానిని నీ దేవుడైన యెహోవ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తిష్ఠింపవలెను. నీ కోడెలలో తొలిచూలు దానితో పనిచేయకూడదు. నీ గొఱ్ఱ మేకలలో తొలిచూలు దాని బొచ్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త్తిరింపక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యెహోవా యేర్పరచు కొను స్థలమున నీవును నీ యింటివారును నీ దేవుడైన యెహోవా సన్నిధిని ప్రతి సంవత్సర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ని తిన 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దానిలో లోపము, అనగా దానికి కుంటితనమై నను గ్రుడ్డితనమైనను మరి ఏ లోపమైనను ఉండినయెడల నీ దేవుడ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కు దాని అర్పింపక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జింకను దుప్పిని తినునట్లు నీ పురములలో పవిత్రాపవిత్రులు దాని తినవ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వాటి రక్తమును మాత్రము నీవు తినకూడదు. నీళ్లవలె భూమిమీద దాని పార బోయ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2026-10-20T02:56:54Z</dcterms:created>
  <dcterms:modified xsi:type="dcterms:W3CDTF">2026-10-20T02:56:54Z</dcterms:modified>
  <dc:title>ద్వితీయోపదేశకాండము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