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கியா தான் போர்த்துக்கொண்டிருந்த புதுச்சால்வையைப் பிடித்து, அதைப் பன்னிரண்டு துண்டாகக் கிழித்துப்போட்டு,]]></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ஆனாலும் ராஜ்பாரத்தை அவன் குமாரன் கையிலிருந்து எடுத்து, அதிலே பத்துக் கோத்திரங்களை உனக்குத் தருவே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டி நான் இந்தக் காரியத்தினிமித்தம் தாவீதின் சந்ததியைச் சிறுமைப்படுத்துவேன்; ஆகிலும் எந்நாளும் அப்படியிராது என்று சொன்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சாலொமோன் எருசலேமிலே இஸ்ரவேலையெல்லாம் அரசாண்ட நாட்கள் நாற்பது வருஷ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லொமோன் சீதோனியரின் தேவியாகிய அஸ்தரோத்தையும், அம்மோனியரின் அருவருப்பாகிய மில்கோமையும் பின்பற்றினா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லொமோன் சீதோனியரின் தேவியாகிய அஸ்தரோத்தையும், அம்மோனியரின் அருவருப்பாகிய மில்கோமையும் பின்பற்றினா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 கற்பித்ததைக் கைக்கொள்ளாமற்போனதினால் கர்த்தர் அவன்மேல் கோபமானா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 ஏதோமியனாகிய ஆதாத் என்னும் ஒரு விரோதியைச் சாலொமோனுக்கு எழுப்பினார்; இவன் ஏதோமிலிருந்த ராஜகுலமானவ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18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૧ રાજાઓ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પણ હદાદ, જે તે વખતે બાળક હતો, તે તેના પિતાનાં કેટલાક નોકરોની સાથે મિસર ભાગી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ઓ મિધાનમાંથી નીકળીને પારાનમાં ગયા. પારાનમાંથી તેમણે થોડા માંણસોને ભેગા કર્યા અને ત્યાંથી તે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ર્વ મિસર ગયા અને ત્યાં મિસરના રાજા ફારુને તેઓના ખોરાકની અને રહેવાની જગ્યાની વ્યવસ્થા કરી અને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મુક જમીન ભેટ તરીકે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ફારુનને હદાદ ખૂબ પસંદ પડયો, અને તેણે રાણી તાહપનેસની બહેન હદાદને પરણા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હપનેસની બહેનને એનાથી ગનુબાથ નામે એક પુત્ર થયો, અને તેને તાહપનેસે રાજમહેલમાં ઉછેરી મોટો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ફારુનનાં બાળકો સાથે જ ર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જયારે હદાદને મિસરમાં સમાંચાર મળ્યા કે દાઉદ ચિરનિંદ્રામાં પોઢી ગયો છે, અને તેનો સેનાપતિ યોઆબ 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ત્યુ પામ્યો છે, ત્યારે તેણે ફારુનને કહ્યું, “મને માંરા પોતાના દેશમાં પાછો જવા 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પરંતુ ફારુને કહ્યું, “તને અહીં કોઇ વસ્તુની ખોટ છે કે તું તારે દેશ પાછો જવા માંગે છે?” હદા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યું, “ના, પણ મહેરબાની કરીને મને જવા 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યહોવાએ સુલેમાંન સામે એક બીજો શત્રુ ઊભો કર્યો; તે એલ્યાદાનો પુત્ર રઝોન હતો. જે તેનો માંલિ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બાહના રાજા હદાદએઝેરને છોડીને ભાગી છૂટ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એ સમયે જ્યારે દાઉદે સોબાહ પર હુમલો કર્યો ત્યારે રઝોને માંણસોની ટોળી ભેગી કરીને પોતે તેનો નાય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ની ગયો, ત્યાંથી તેઓ દમસ્ક ગયા અને ત્યાં સ્થાયી થઇ ગયા, અને રેઝોન તેમનો રાજા બની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સુલેમાંન જીવ્યો ત્યાં સુધી રઝોન તે ઇસ્રાએલનો દુશ્મન રહ્યો. તેણે હાદાદ અને ઇસ્રાએલ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શ્કેલીઓ ઉભી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બીજો એક બળવાખોર આગેવાન યરોબઆમ નબાટનો પુત્ર હતો. એફ્રાઈમ પ્રદેશના સરૂઆહ નગરમાંથી તે આવ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માંતા સરૂઆહ વિધવા સ્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યરોબઆમ બળવાનો વૃત્તાંત આ પ્રમાંણે છે: તેણે સુલેમાંન મિલ્લોનો જીણોર્દ્ધાર કરાવ્યો હતો, અને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 દાઉદના નગરની દીવાલનું બાકોરું બંધ કરા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હવે આ યરોબઆમ ઘણો સક્ષમ માંણસ હતો. સુલેમાંને જોયું કે યુવાન માંણસ તેનું કામ કેટલી સુંદર રીતે ક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ને તેને યૂસફના વંશના વેઠ મજૂરોનો મુકાદમ બનાવી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એક દિવસ યરોબઆમ યરૂશાલેમની બહાર ગયો હતો, ત્યારે શીલોનો પ્રબોધક અહિયા એને રસ્તામાં મળ્યો. અહિયા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વો ઝભ્ભો પહેર્યો હતો; એ બંને ખુલ્લા વગડામાં તદૃન એકલા જ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અહિયાએ પોતે જે નવો ઝભ્ભો પહેર્યો હતો, તે લઈ તેને ફાડીને બાર ભાગ કરી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પછી અહિયાએ યરોબઆમને કહ્યું કે, “આમાંના દશ ટુકડા લે, કારણ કે ઇસ્રાએલના યહોવા દેવ કહે છે,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લેમાંનના હાથમાંથી રાજ્ય આંચકી લઈશ અને દશ ટોળીઓ હું તને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પણ માંરા સેવક દાઉદને કારણેે હું સુલેમાંન અને તેના કુટુંબને રાજ્ય કરવા માંટે એક જાતિ અને યરૂશાલે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શ જે નગર મેં ઇસ્રાએલની બધી ટોળીઓમાંથી પસંદ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કારણ કે સુલેમાંને માંરો ત્યાગ કર્યો છે, તેણ સિદ્દોનીઓની દેવી આશ્તોરેથની, મોઆબના દેવ કમોશની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મ્મોનીઓના દેવ મિલ્કોમની પૂજા કરી છે. તે માંરા માંગેર્ ચાલ્યો નથી અને માંરી દૃષ્ટિમાં જે સા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તેણે કર્યું નથી, તેના પિતા દાઉદે માંરા બધા વિધિઓ અને ફરમાંનો પાળ્યા હતાં, પણ સુલેમાંને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માંણે કર્યુ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આમ હોવા છતાં પણ માંરા પસંદ કરેલા સેવક દાઉદે માંરા હૂકમોનું પાલન કર્યુ હતું તેને લીધે, હમણાં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પાસેથી આખું રાજય આંચકી લઈશ નહિ, અને તેના બાકીના જીવનકાળ દરમ્યાન તે રાજ્ય કરવાનું ચાલુ રા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પરંતુ હું એના પુત્રના હાથમાંથી રાજય ખૂંચવી લઈશ અને તને દસ ટોળીઓ સુપ્રત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તેના પુત્રને હું એક ટોળી આપીશ, જેથી માંરા સેવક દાઉદનું નામ માંરા પસંદ કરેલા નગર યરૂશાલેમમાં કાય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તને હું ઇસ્રાએલનો રાજા બનાવીશ, અને તું ઇચ્છે તેટલા પ્રદેશમાં રાજ્ય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જો તું માંરી બધી આજ્ઞાઓનું પાલન કરીને અને માંરા સેવક દાઉદની જેમ મને જે યોગ્ય લાગતું હોય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ચરણ કરીશ, તથા માંરા બધા હુકમ અને નિયમોનું પાલન કરીશ, માંરે માંગેર્ ચાલીશ અને હું જેમ ઇચ્છું છુઁ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શ તો હું તારી બાજુએ રહીશ, તને ઇસ્રાએલ આપીશ અને દાઉદના વંશની જેમ તારા વંશનું પણ નામ રા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સુલેમાંનનાં પાપ માંટે દાઉદના કુટુંબને સજા કરીશ, પણ સજા કાયમ માંટે નહિ 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આ પછી સુલેમાંને યરોબઆમને માંરી નાખવાનો પ્રયત્ન કર્યો, પણ તે મિસરના રાજા શીશાક પાસે ભાગી ગ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લેમાંનના મૃત્યુ સુધી મિસરમાં જ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સુલેમાંનના રાજયના બીજા બધા બનાવો અને તેમનાં કાર્યો, તેમજ તેની બધી જ્ઞાનવાર્તા સુલેમાં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ત્તાંતના ગ્રંથમાં નોંધે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સુલેમાંને યરૂશાલેમમાંથી સમગ્ર ઇસ્રાએલ પર ચાળીસ વર્ષ રાજ્ય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ત્યારબાદ સુલેમાંન પોતાના પિતૃલોકને પામ્યો, તેને તેના પિતા દાઉદના નગરમાં દફનાવવામાં આવ્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જગાએ તેનો પુત્ર રહાબઆમ ગાદીએ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મિસરના ફારુનની પુત્રી સહિત અન્ય દેશોની ધણી સ્ત્રીઓને સુલેમાંન ચાહતો હતો તેમાં મોઆબની, આમ્મોન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દોમની, સિદોનની અને હિત્તીની સ્રીઓનો સમાંવેશ થ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આ પ્રજાઓ માંટે યહોવાએ પોતાના લોકોને સ્પષ્ટ ફરમાંન આપેલું હતું કે, તેઓમાંની સ્રીઓ સાથે લગ્ન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વાં, એ સ્રીઓ પોતાના પતિઓને બીજા દેવોને પૂજતાં કરી દેશે. આમ છતાં સુલેમાંન આ સ્ત્રીઓને ચાહ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ને 700 રાજવંશની રાણીઓ હતી અને 300 ઉપપત્ની હતી; જેઓએ તેને દેવથી વિમુખ કરી દીધો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ની વૃદ્વાવસ્થામાં તે તેના પિતા દાઉદ જેવો નહોતો જેણે યહોવા પર સંપૂર્ણ વિશ્વાસ રાખ્યો. તેને બદ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પાસે તેની પત્નીઓએ પોતાના દેવોની પૂજા કરાવડા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તેણે સિદોનીઓ જેની પૂજા કરતાં તે આશ્તોરેથ દેવી અને ધિક્કારપાત્ર મિલ્કોમ જેને આમ્મોનીઓ પૂજતા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જવા લા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આ રીતે સુલેમાંને યહોવાની દૃષ્ટિમાં અયોગ્ય ગણાય એવું આચરણ કર્યુ, અને પિતા દાઉદની જેમ યહો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દયપૂર્વક અનુસર્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એ વખતે સુલેમાંને મોઆબના ધિક્કારપાત્ર દેવ કમોશ માંટે અને આમ્મોનીઓના ધિક્કારપાત્ર દેવ મોલેખ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ની નજીક આવેલા પર્વતના શિખર પર એક ઉચ્ચ સ્થાન બંધા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એ જ રીતે તેણે જુદા જુદા દેશની બધી પોતાની રાણીઓ માંટે મંદિરો બંધાવ્યાં અને તેઓએ ત્યાં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ને ધૂપ અર્પણ કર્યુ અને યજ્ઞો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ને લીધે યહોવા સુલેમાંન પર ખૂબ ગુસ્સે થયો. કારણકે યહોવાએ તેને બે વખત દર્શન આપ્યાં છતાં સુલે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થી મોઢું ફેરવી લીધું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અને તેને અન્ય દેવની પૂજા ન કરવાની ચેતવણી આપી હતી આમ છતાં તેણે યહોવાના હુકમનો અનાદ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થી યહોવાએ તેને કહ્યું, “આપણી વચ્ચે થયેલા કરારોનું પાલન તેં કર્યું નથી અને માંરા હુકમો પાળ્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થી, તેથી હું તારી પાસેથી રાજય ખૂંચવી લઈશ અને તારા સેવકોમાંથી કોઈ એકને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મ છતાં તારા પિતા દાઉદને કારણે તું જીવતો રહીશ ત્યાં સુધી હું આમ નહિ કરું, પરંતુ તારા પુત્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થમાંથી હું રાજય ખૂંચવી લઈ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મ હું આખું રાજય પણ નહિ લઈ લઉં; પરંતુ હું માંરા સેવક દાઉદને માંટે અને માંરી પસંદગીના નગ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ને માંટે એક કુળ તારા પુત્રોના હાથમાં રહેવા દઈ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ત્યારબાદ યહોવાએ સુલેમાંનની સામે, એક શત્રુ ઊભો કર્યો, તે શત્રુ અદોમીના રાજવંશનો હદાદ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જ્યારે દાઉદ અદોમમાં હતો, ત્યારે તેના સેનાપતિ યોઆબે ત્યાં બધા શબોને દફનાવી દીધા અને ત્યારે અદો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ક જીવતા પુરુષને માંરી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અદોમના એક-એક પુરુષની હત્યા પૂર્રી થઈ ત્યાં સુધી, એટલે કે છ મહિના સુધી યોઆબ આખી ઇસ્રાએલી સે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થે ત્યાં જ રહ્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1]]></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2026-10-21T06:53:12Z</dcterms:created>
  <dcterms:modified xsi:type="dcterms:W3CDTF">2026-10-21T06:53:12Z</dcterms:modified>
  <dc:title>૧ રાજાઓ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