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என் கண்களை ஏறெடுத்துப் பார்த்தபோது, இதோ, தன் கையிலே அளவுநூல் பிடித்திருந்த ஒரு புருஷனைக் க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வ்விடத்துக்குப் போகிறீர் என்று கேட்டேன்; அதற்கு அவர்; எருசலேமின் அகலம் இவ்வளவு என்றும் அதின் நீளம் இவ்வளவு என்றும் அறியும்படி அதை அளக்கிறதற்குப் போகிறேன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வ்விடத்துக்குப் போகிறீர் என்று கேட்டேன்; அதற்கு அவர்; எருசலேமின் அகலம் இவ்வளவு என்றும் அதின் நீளம் இவ்வளவு என்றும் அறியும்படி அதை அளக்கிறதற்குப் போகிறேன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என்னோடேபேசின தூதன் புறப்பட்டபோது, வேறொரு தூதன் அவரைச் சந்திக்கும்படிப் புறப்பட்டுவ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னை அவர் நோக்கி: நீ ஓடி இந்த வாலிபனிடத்தில் சொல்லவேண்டியது என்னவென்றால், எருசலேம் தன் நடுவிலே கூடும் மனுஷரின் திரளினாலும் மிருகஜீவன்களின் திரளினாலும் மதிலில்லாத பட்டணங்கள்போல் வாசஸ்தலம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னை அவர் நோக்கி: நீ ஓடி இந்த வாலிபனிடத்தில் சொல்லவேண்டியது என்னவென்றால், எருசலேம் தன் நடுவிலே கூடும் மனுஷரின் திரளினாலும் மிருகஜீவன்களின் திரளினாலும் மதிலில்லாத பட்டணங்கள்போல் வாசஸ்தலம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அதற்குச் சுற்றிலும் அக்கினி மதிலாயிருந்து, அதின் நடுவில் மகிமையாக இருப்பேன் எ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அதற்குச் சுற்றிலும் அக்கினி மதிலாயிருந்து, அதின் நடுவில் மகிமையாக இருப்பேன் எ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ஓகோ, நீங்கள் எழும்பி வடதேசத்திலிருந்து ஓடிவாருங்கள் என்று கர்த்தர் சொல்லுகிறார்; ஆகாயத்து நான்கு திசைகளிலும் உங்களை நான் சிதறப்பண்ணினேன்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ஓகோ, நீங்கள் எழும்பி வடதேசத்திலிருந்து ஓடிவாருங்கள் என்று கர்த்தர் சொல்லுகிறார்; ஆகாயத்து நான்கு திசைகளிலும் உங்களை நான் சிதறப்பண்ணினேன்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ாபிலோன் குமாரத்தியினிடத்தில் குடியிருக்கிற சீயோனே, உன்னை விடுவித்துக்கொ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ற்பாடு மகிமையுண்டாகுமென்று சேனைகளின் கர்த்தர் சொல்லுகிறார்; உங்களைக் கொள்ளையிட்ட ஜாதிகளிடத்துக்கு என்னை அனுப்பினார்; உங்களைத் தொடுகிறவன் அவருடைய கண்மணியைத் தொடு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ற்பாடு மகிமையுண்டாகுமென்று சேனைகளின் கர்த்தர் சொல்லுகிறார்; உங்களைக் கொள்ளையிட்ட ஜாதிகளிடத்துக்கு என்னை அனுப்பினார்; உங்களைத் தொடுகிறவன் அவருடைய கண்மணியைத் தொடு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என் கையை அவர்களுக்கு விரோதமாக அசைப்பேன்; அதினால் அவர்கள் தங்கள் அடிமைகளுக்குக் கொள்ளையாவார்கள்; அப்பொழுது சேனைகளின் கர்த்தர் என்னை அனுப்பினாரென்று அறிவ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நான் என் கையை அவர்களுக்கு விரோதமாக அசைப்பேன்; அதினால் அவர்கள் தங்கள் அடிமைகளுக்குக் கொள்ளையாவார்கள்; அப்பொழுது சேனைகளின் கர்த்தர் என்னை அனுப்பினாரென்று அறிவ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் குமாரத்தியே, கெம்பீரித்துப்பாடு; இதோ, நான் வந்து உன் நடுவில் வாசம்பண்ணுவேன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யோன் குமாரத்தியே, கெம்பீரித்துப்பாடு; இதோ, நான் வந்து உன் நடுவில் வாசம்பண்ணுவேன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ே அநேகம் ஜாதிகள் கர்த்தரைச் சேர்ந்து என் ஜனமாவார்கள்; நான் உன் நடுவில் வாசமாயிருப்பேன்; அப்பொழுது சேனைகளின் கர்த்தர் என்னை உன்னிடத்தில் அனுப்பினாரென்று அறிவ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நாளிலே அநேகம் ஜாதிகள் கர்த்தரைச் சேர்ந்து என் ஜனமாவார்கள்; நான் உன் நடுவில் வாசமாயிருப்பேன்; அப்பொழுது சேனைகளின் கர்த்தர் என்னை உன்னிடத்தில் அனுப்பினாரென்று அறிவ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பரிசுத்த தேசத்திலே யூதாவாகிய தமது பங்கைச் சுதந்தரித்து, திரும்பவும் எருசலேமைத் தெரிந்துகொள்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பரிசுத்த தேசத்திலே யூதாவாகிய தமது பங்கைச் சுதந்தரித்து, திரும்பவும் எருசலேமைத் தெரிந்துகொள்வ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ாம்சமான சகலமான பேர்களே, கர்த்தருக்கு முன்பாக மெளனமாயிருங்கள்; அவர் தமது பரிசுத்த வாசஸ்தலத்திலிருந்து எழுந்தருளின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મેં ઊંચે નજર કરીને જોયું, તો હાથમાં માપવાની દોરી લઇને એક માણસ ઊભ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ેં તેને પૂછયું, “તું ક્યાં જાય છે?”ત્યારે તેણે મને કહ્યું, “યરૂશાલેમને માપવા; તેની પહોળાઇ કેટ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અને તેની લંબાઇ કેટલી છે, તે જાણવા સાંરુ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છી મારી સાથે જે દેવદૂત વાતો કરતો હતો તેણે મને છોડી દીધો અને બીજો દેવદૂત તેને મળવા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બીજા દૂતે કહ્યું, “દોડતો જઇને પેલા જુવાનને કહે કે,‘યરૂશાલેમમાં માણસો અને ઢોરોની એટલી વસ્તી હશે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ફરતે કોટ નહિ બાંધી શકાય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કારણ, યહોવા કહે છે કે, ‘હું પોતે જ તેની ફરતે અગ્નિનો કોટ બનીને રહીશ અને હું મહિમાપૂર્વક તેમાં વ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 કહે છે; “જાઓ, ઉત્તરના પ્રદેશમાંથી નાસી છૂટો. આકાશના ચાર વાયુની દિશાઓમાં મેં તમને ફેલા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ધ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બાબિલમાં વસનારા સિયોનના લોકો નાસી જાઓ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સૈન્યોનો દેવ યહોવાએ મને સન્માન લાવવા માટે મોકલ્યો છે અને તમને લૂંટનારી પ્રજાઓ પાસે મોકલ્યા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, જે તમને અડે છે તે તેની આંખની કીકીને અ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ુઓ, યહોવા કહે છે, “હું તેઓ પર મારો હાથ ફરકાવીશ અને તેઓ તેમના સેવકોને હાથે લૂંટાશે, અને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જાણશો કે સૈન્યોનો દેવ યહોવાએ મને મોકલ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હોવા કહે છે, “સિયોનના વતનીઓ, ગીતો ગાઓ અને આનંદ કરો, કારણ, જુઓ, હું આવું છું અને તમારી વચ્ચ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નાર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દિવસે ઘણી પ્રજાઓ યહોવાની સાથે સંબંધ બાંધશે, અને તેઓ એની પ્રજા થશે અને યહોવા તેમની વચ્ચ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શે,” અને ત્યારે તમને જાણ થશે કે યહોવાએ મને તમારી પાસે મોકલ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ને ત્યારે પવિત્ર ભૂમિમાં યહૂદિયા યહોવાનો વિશિષ્ટ ભાગ બનશે. અને યહોવા ફરીથી યરૂશાલેમને પસં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યહોવા સમક્ષ સર્વ શાંત થઇ જાઓ, કારણ, તે પોતાના પવિત્ર ધામમાંથી આવી રહ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ઝખાર્યા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2026-10-20T03:33:36Z</dcterms:created>
  <dcterms:modified xsi:type="dcterms:W3CDTF">2026-10-20T03:33:36Z</dcterms:modified>
  <dc:title>ઝખાર્યા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