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வனுடைய மீறுதல் மன்னிக்கப்பட்டதோ, எவனுடைய பாவம் மூடப்பட்டதோ அவன் பாக்கியவ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வனுடைய மீறுதல் மன்னிக்கப்பட்டதோ, எவனுடைய பாவம் மூடப்பட்டதோ அவன் பாக்கியவ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வனுடைய அக்கிரமத்தைக் கர்த்தர் எண்ணாதிருக்கிறாரோ, எவனுடைய ஆவியில் கபடமில்லாதிருக்கிறதோ, அவன் பாக்கியவ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வனுடைய அக்கிரமத்தைக் கர்த்தர் எண்ணாதிருக்கிறாரோ, எவனுடைய ஆவியில் கபடமில்லாதிருக்கிறதோ, அவன் பாக்கியவ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அடக்கிவைத்தமட்டும், நித்தம் என் கதறுதலினாலே என் எலும்புகள் உலர்ந்துபோயிற்ற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அடக்கிவைத்தமட்டும், நித்தம் என் கதறுதலினாலே என் எலும்புகள் உலர்ந்துபோயிற்ற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ரவும் பகலும் என்மேல் உம்முடைய கை பாரமாயிருந்ததினால் என் சரீரம் உஷ்ணகால வறட்சிபோல வறண்டுபோயிற்று. (சேலா.)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ரவும் பகலும் என்மேல் உம்முடைய கை பாரமாயிருந்ததினால் என் சரீரம் உஷ்ணகால வறட்சிபோல வறண்டுபோயிற்று. (சேலா.)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என் அக்கிரமத்தை மறைக்காமல், என் பாவத்தை உமக்கு அறிவித்தேன்; என் மீறுதல்களைக் கர்த்தருக்கு அறிக்கையிடுவேன் என்றேன்; தேவரீர் என் பாவத்தின் தோஷத்தை மன்னித்தீர்.(சேலா.)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என் அக்கிரமத்தை மறைக்காமல், என் பாவத்தை உமக்கு அறிவித்தேன்; என் மீறுதல்களைக் கர்த்தருக்கு அறிக்கையிடுவேன் என்றேன்; தேவரீர் என் பாவத்தின் தோஷத்தை மன்னித்தீர்.(சேலா.)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ற்காகச் சகாயங்கிடைக்குங் காலத்தில் பக்தியுள்ளவனெவனும் உம்மை நோக்கி விண்ணப்பஞ்செய்வான்; அப்பொழுது மிகுந்த ஜலப்பிரவாகம் வந்தாலும் அது அவனை அணுகா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ற்காகச் சகாயங்கிடைக்குங் காலத்தில் பக்தியுள்ளவனெவனும் உம்மை நோக்கி விண்ணப்பஞ்செய்வான்; அப்பொழுது மிகுந்த ஜலப்பிரவாகம் வந்தாலும் அது அவனை அணுகா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ர் எனக்கு மறைவிடமாயிருக்கிறீர்; என்னை நீர் இக்கட்டுக்கு விலக்கிக்காத்து, இரட்சணியப் பாடல்கள் என்னைச் சூழ்ந்துகொள்ளும்படி செய்வீர். (சேலா.)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ர் எனக்கு மறைவிடமாயிருக்கிறீர்; என்னை நீர் இக்கட்டுக்கு விலக்கிக்காத்து, இரட்சணியப் பாடல்கள் என்னைச் சூழ்ந்துகொள்ளும்படி செய்வீர். (சேலா.)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உனக்குப் போதித்து, நீ நடக்கவேண்டிய வழியை உனக்குக் காட்டுவேன்; உன்மேல் என் கண்ணை வைத்து, உனக்கு ஆலோசனை சொல்ல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உனக்குப் போதித்து, நீ நடக்கவேண்டிய வழியை உனக்குக் காட்டுவேன்; உன்மேல் என் கண்ணை வைத்து, உனக்கு ஆலோசனை சொல்ல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ரினாலும் கடிவாளத்தினாலும் வாய் கட்டப்பட்டாலொழிய, உன் கிட்டச் சேராத புத்தியில்லாக் குதிரையைப்போலவும் கோவேறு கழுதையைப்போலவும் இருக்கவேண்டா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ரினாலும் கடிவாளத்தினாலும் வாய் கட்டப்பட்டாலொழிய, உன் கிட்டச் சேராத புத்தியில்லாக் குதிரையைப்போலவும் கோவேறு கழுதையைப்போலவும் இருக்கவேண்டா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ன்மார்க்கனுக்கு அநேக வேதனைகளுண்டு; கர்த்தரை நம்பியிருக்கிறவனையோ கிருபை சூழ்ந்துகொள்ள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ன்மார்க்கனுக்கு அநேக வேதனைகளுண்டு; கர்த்தரை நம்பியிருக்கிறவனையோ கிருபை சூழ்ந்துகொள்ள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திமான்களே, கர்த்தருக்குள் மகிழ்ந்து களிகூருங்கள்; செம்மையான இருதயமுள்ளவர்களே, நீங்கள் எல்லாரும் ஆனந்த முழக்கமிட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কজন ব্যক্তি, যার পাপসমূহ ক্ষমা করা হয়েছে, সে প্রকৃতই ধন্য| যার পাপ মুছে দেওয়া হয়েছে, সেই লোক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ত্যিই ধন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কজন ব্যক্তি সত্যিকারের সুখী যখন প্রভু তাকে বলেন তার কোন দোষ নেই| সেই ব্যক্তি ভাগ্যবান, স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োপন পাপ লুকিয়ে রাখ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ঈশ্বর, আমি বার বার আপনার কাছে প্রার্থনা করেছি, কিন্তু আমার গোপন পাপের কথা আমি বলিনি| তাই য়ত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প্রার্থনা করেছি, ততবারই আমি দুর্বল হয়ে পড়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দিন রাত আপনি আমার জীবনকে কঠিন থেকে কঠিনতর করে তুলেছেন| গ্রীষ্মকালের শুকনো জমির মত আমি শুক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খন আমি আমার সব পাপ প্রভুর কাছে স্বীকার করার সিদ্ধান্ত নিলাম| প্রভু, আমি আপনাকে আমার পাপের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ি| আমার কোন অপরাধ আমি লুকিয়ে রাখিনি এবং আপনি আমার সব পাপ ক্ষমা করে দিয়েছ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ই কারণে, হে ঈশ্বর, সব অনুগামীদের আপনার প্রতি প্রার্থনা করা উচিত্‌| এমনকি, যখন প্লাবনের ম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পর্য়যগুলি অন্যদের ওপর আসে, তখনও তারা আপনার অনুগামীদের কাছে আস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হে ঈশ্বর, আমার কাছে আপনিই লুকোনোর স্থান| আমার সমস্যা থেকে আপনি আমায় রক্ষা করেছেন| আপনি আ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িরে থাকেন এবং আমায় রক্ষা করেন| তাই আপনি য়ে ভাবে আমায় উদ্ধার করেছেন আমি তারই গান গা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 বলেন, “য়ে পথে তুমি বাঁচবে আমি তোমাকে সেই পথের শিক্ষা দেবো| আমি তোমায় সেই পথে পরিচাল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ো| আমি তোমায় রক্ষা করবো এবং তোমার পথ প্রদর্শক হ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কটা ঘোড়া বা গাধা যাদের বোধশক্তি নেই, তাদের মত নির্বোধ হযো না| এই সব জন্তুকে বশে আনতে গেল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বল্গা ও লাগাম ব্যবহার করা উচিত| এই সব জিনিস ছাড়া ঐসব জন্তু আপনার কাছে আস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মন্দ লোকদের কাছে অনেক যন্ত্রণা আসবে| কিন্তু যারা প্রভুতে আস্থা রাখে, তাঁর প্রকৃত ভালোবাসা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ির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ভালো লোকেরা, তোমরা আনন্দ কর এবং প্রভুতে আনন্দলাভ কর! তোমরা সত্‌ লোকেরা আনন্দ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2026-10-21T06:37:46Z</dcterms:created>
  <dcterms:modified xsi:type="dcterms:W3CDTF">2026-10-21T06:37:46Z</dcterms:modified>
  <dc:title>গীতসংহিতা : 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