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ோசுவாவ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அறியாமல் கைப்பிசகாய் ஒருவனைக் கொன்றவன் ஓடிப்போயிருக்கும்படி, நான் மோசேயைக்கொண்டு உங்களுக்குக் கற்பித்த அடைக்கலப்பட்டணங்களை உங்களுக்கு ஏற்படுத்தி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அறியாமல் கைப்பிசகாய் ஒருவனைக் கொன்றவன் ஓடிப்போயிருக்கும்படி, நான் மோசேயைக்கொண்டு உங்களுக்குக் கற்பித்த அடைக்கலப்பட்டணங்களை உங்களுக்கு ஏற்படுத்தி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உங்களுக்கு இரத்தப்பழிவாங்குகிறவனுடைய கைக்குத் தப்பிப்போயிருக்கத்தக்க அடைக்க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உங்களுக்கு இரத்தப்பழிவாங்குகிறவனுடைய கைக்குத் தப்பிப்போயிருக்கத்தக்க அடைக்க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ட்டணங்களில் ஒன்றிற்கு ஓடிவருகிறவன், பட்டணத்தின் ஒலிமுகவாசலில் நின்றுகொண்டு, அந்தப் பட்டணத்தினுடைய மூப்பரின் செவிகள் கேட்க, தன் காரியத்தைச் சொல்வானாக; அப்பொழுது அவர்கள் அவனைத் தங்களிடத்தில் பட்டணத்துக்குள்ளே சேர்த்துக்கொண்டு, தங்களோடே குடியிருக்க அவனுக்கு இடம் கொடுக்க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ட்டணங்களில் ஒன்றிற்கு ஓடிவருகிறவன், பட்டணத்தின் ஒலிமுகவாசலில் நின்றுகொண்டு, அந்தப் பட்டணத்தினுடைய மூப்பரின் செவிகள் கேட்க, தன் காரியத்தைச் சொல்வானாக; அப்பொழுது அவர்கள் அவனைத் தங்களிடத்தில் பட்டணத்துக்குள்ளே சேர்த்துக்கொண்டு, தங்களோடே குடியிருக்க அவனுக்கு இடம் கொடுக்கக்க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ட்டணங்களில் ஒன்றிற்கு ஓடிவருகிறவன், பட்டணத்தின் ஒலிமுகவாசலில் நின்றுகொண்டு, அந்தப் பட்டணத்தினுடைய மூப்பரின் செவிகள் கேட்க, தன் காரியத்தைச் சொல்வானாக; அப்பொழுது அவர்கள் அவனைத் தங்களிடத்தில் பட்டணத்துக்குள்ளே சேர்த்துக்கொண்டு, தங்களோடே குடியிருக்க அவனுக்கு இடம் கொடுக்கக்க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ிவாங்குகிறவன் அவனைத் தொடர்ந்து வந்தால், அவன் பிறனை முற்பகையின்றி அறியாமல் கொன்றதினால், அவனை இவன் கையில் ஒப்புக்கொடாத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ிவாங்குகிறவன் அவனைத் தொடர்ந்து வந்தால், அவன் பிறனை முற்பகையின்றி அறியாமல் கொன்றதினால், அவனை இவன் கையில் ஒப்புக்கொடாத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ும் சபைக்கு முன்பாக அவன் நிற்கும்வரைக்கும், அந்நாட்களிலிருக்கிற பிரதான ஆசாரியன் மரணமடையும்வரைக்கும், அவன் அந்தப் பட்டணத்திலே குடியிருக்கக் கடவன்; பின்பு கொலைசெய்தவன் தான் விட்டோடிப்போன தன் பட்டணத்திற்கும் தன் வீட்டிற்கும் திரும்பிப்போகவேண்டும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ும் சபைக்கு முன்பாக அவன் நிற்கும்வரைக்கும், அந்நாட்களிலிருக்கிற பிரதான ஆசாரியன் மரணமடையும்வரைக்கும், அவன் அந்தப் பட்டணத்திலே குடியிருக்கக் கடவன்; பின்பு கொலைசெய்தவன் தான் விட்டோடிப்போன தன் பட்டணத்திற்கும் தன் வீட்டிற்கும் திரும்பிப்போகவேண்டும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ும் சபைக்கு முன்பாக அவன் நிற்கும்வரைக்கும், அந்நாட்களிலிருக்கிற பிரதான ஆசாரியன் மரணமடையும்வரைக்கும், அவன் அந்தப் பட்டணத்திலே குடியிருக்கக் கடவன்; பின்பு கொலைசெய்தவன் தான் விட்டோடிப்போன தன் பட்டணத்திற்கும் தன் வீட்டிற்கும் திரும்பிப்போகவேண்டும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வர்கள் நப்தலியின் மலைத்தேசமான கலிலேயாவிலுள்ள கேதேசையும் எப்பிராயீமின் மலைத்தேசத்திலுள்ள சீகேமையும், யூதாவின் மலைத்தேசத்திலுள்ள எபிரோனாகிய கீரியாத் அர்பாவையும் ஏற்படுத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வர்கள் நப்தலியின் மலைத்தேசமான கலிலேயாவிலுள்ள கேதேசையும் எப்பிராயீமின் மலைத்தேசத்திலுள்ள சீகேமையும், யூதாவின் மலைத்தேசத்திலுள்ள எபிரோனாகிய கீரியாத் அர்பாவையும் ஏற்படுத்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ிகோவிலிருக்கும் யோர்தானுக்கு அக்கரையான கிழக்கிலே ரூபன் கோத்திரத்திற்கு இருக்கும் சமபூமியின் வனாந்தரத்திலுள்ள பேசேரையும், காத் கோத்திரத்திற்கு இருக்கும் கீலேயாத்திலுள்ள ராமோத்தையும் மனாசே கோத்திரத்திற்கு இருக்கும் பாசானிலுள்ள கோலானையும் குறித்து வை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ிகோவிலிருக்கும் யோர்தானுக்கு அக்கரையான கிழக்கிலே ரூபன் கோத்திரத்திற்கு இருக்கும் சமபூமியின் வனாந்தரத்திலுள்ள பேசேரையும், காத் கோத்திரத்திற்கு இருக்கும் கீலேயாத்திலுள்ள ராமோத்தையும் மனாசே கோத்திரத்திற்கு இருக்கும் பாசானிலுள்ள கோலானையும் குறித்து வை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ிகோவிலிருக்கும் யோர்தானுக்கு அக்கரையான கிழக்கிலே ரூபன் கோத்திரத்திற்கு இருக்கும் சமபூமியின் வனாந்தரத்திலுள்ள பேசேரையும், காத் கோத்திரத்திற்கு இருக்கும் கீலேயாத்திலுள்ள ராமோத்தையும் மனாசே கோத்திரத்திற்கு இருக்கும் பாசானிலுள்ள கோலானையும் குறித்து வை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ைப்பிசகாய் ஒருவனைக் கொன்றவன் எவனோ அவன் சபைக்கு முன்பாக நிற்கும் வரைக்கும், பழிவாங்குகிறவன் கையினால் சாகாதபடிக்கு, ஓடிப்போய்; ஒதுங்கும்படி இஸ்ரவேல் புத்திரர் யாவருக்கும், அவர்கள் நடுவே தங்குகிற பரதேசிக்கும், குறிக்கப்பட்ட பட்டணங்கள் இவை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ைப்பிசகாய் ஒருவனைக் கொன்றவன் எவனோ அவன் சபைக்கு முன்பாக நிற்கும் வரைக்கும், பழிவாங்குகிறவன் கையினால் சாகாதபடிக்கு, ஓடிப்போய்; ஒதுங்கும்படி இஸ்ரவேல் புத்திரர் யாவருக்கும், அவர்கள் நடுவே தங்குகிற பரதேசிக்கும், குறிக்கப்பட்ட பட்டணங்கள் இவை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ைப்பிசகாய் ஒருவனைக் கொன்றவன் எவனோ அவன் சபைக்கு முன்பாக நிற்கும் வரைக்கும், பழிவாங்குகிறவன் கையினால் சாகாதபடிக்கு, ஓடிப்போய்; ஒதுங்கும்படி இஸ்ரவேல் புத்திரர் யாவருக்கும், அவர்கள் நடுவே தங்குகிற பரதேசிக்கும், குறிக்கப்பட்ட பட்டணங்கள் இவை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यहोशू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राएलियों से यह कह, कि मैं ने मूसा के द्वारा तुम से शरण नगरों की जो चर्चा की थी उसके अनुसार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ठहरा ल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िस से जो कोई भूल से बिना जाने किसी को मार डाले, वह उन में से किसी में भाग जाए; इसलिये वे नगर खू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लटा लेने वाले से बचने के लिये तुम्हारे शरणस्थान ठह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ह उन नगरों में से किसी को भाग जाए, और उस नगर के फाटक में से खड़ा हो कर उसके पुरनियों को अ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कद्दमा कह सुनाए; और वे उसको अपने नगर में अपने पास टिका लें, और उसे कोई स्थान दें, जिस में वह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दि खून का पलटा लेनेवाला उसका पीछा करे, तो वे यह जानकर कि उसने अपने पड़ोसी को बिना जान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ले उस से बिना बैर रखे मारा, उस खूनी को उसके हाथ में न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जब तक वह मण्डली के साम्हने न्याय के लिये खड़ा न हो, और जब तक उन दिनों का महायाजक न मर जाए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वह उसी नगर में रहे; उसके बाद वह खूनी अपने नगर को लौटकर जिस से वह भाग आया हो अपने घर में फिर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न्होंने नप्ताली के पहाड़ी देश में गलील के केदेश को, और एप्रैम के पहाड़ी देश में शकेम को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ूदा के पहाड़ी देश में किर्य्यतर्बा को, (जो हेब्रोन भी कहलाता है) पवित्र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रीहो के पास के यरदन के पूर्व की ओर उन्होंने रूबेन के गोत्र के भाग में बसेरे को, जो जंग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ौरस भूमि पर बसा हुआ है, और गाद के गोत्र के भाग में गिलाद के रमोत को, और मनश्शे के गोत्र के भाग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शान के गालान को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ारे इस्राएलियों के लिये, और उन के बीच रहने वाले परदेशियों के लिये भी, जो नगर इस मनसा से ठहराए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जो कोई किसी प्राणी को भूल से मार डाले वह उन में से किसी में भाग जाए, और जब तक न्याय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ण्डली के साम्हने खड़ा न हो, तब तक खून का पलटा लेनेवाला उसे मार डालने न पाए, वे यह ह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2026-10-22T07:51:16Z</dcterms:created>
  <dcterms:modified xsi:type="dcterms:W3CDTF">2026-10-22T07:51:16Z</dcterms:modified>
  <dc:title>यहोशू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