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presProps" Target="presProps.xml"/>
  <Relationship Id="rId13" Type="http://schemas.openxmlformats.org/officeDocument/2006/relationships/viewProps" Target="viewProps.xml"/>
  <Relationship Id="rId14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1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ராஜா வந்திருக்கிறார்
எல்லோரும் கொண்டாடுவோம்
கைதட்டி நாம் பாடுவோ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ொண்டாடுவோம் கொண்டாடுவோம்
கவலைகள் மறந்து நாம் பாடுவோ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ூப்பிடு நீ பதில் கொடுப்பார்
குறைகலேல்லாம் நிறைவாக்குவார்
உண்மையாக தேடுவோரின்
உள்ளத்தில் வந்திடுவார் – கொண்டாடுவோ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துருக்கம் உடையவரே
மன்னிப்பதில் வள்ளலவர்
உன் நினைவாய் இருக்கின்றார்
ஓடிவா என் மகனே (ளே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ணீரெல்லாம் துடைத்திடுவார்
கரம் பிடித்து நடத்திடுவார்
என்னாமெல்லாம் ஏக்கமெல்லாம்
இன்றே நிறைவேற்றுவா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ோய்களெல்லாம் நீக்கிடுவார்
நொடிப்பொழுதே சுகம் தருவார்
பேய்களேல்லாம் நடுநடுங்கும்
பெரியவர் திரு முன்னே – நம்ம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மெல்லாம் போக்கிடுவார்
பயங்கலேல்லாம் நீக்கிடுவார்
ஆவியினால் நிரப்பிடுவார்
அதிசயம் செய்திடுவா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சையடிகள் உனக்காக
காயமெல்லாம் உனக்காக
திரு இரத்தம் உனக்காக
திருந்திடு என் மகன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2026-07-25T11:43:50Z</dcterms:created>
  <dcterms:modified xsi:type="dcterms:W3CDTF">2026-07-25T11:43:50Z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