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ஒரே தாயின் குமாரத்திகளாகிய இரண்டு ஸ்திரீகள்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ாள் என்னுடையவளாயிருக்கும்போது சோரம்போ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ும் அசுத்தமானாளென்றும், அவர்கள் இருவரும் ஒரே வழியில்போனார்களென்றும் கண்ட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உன் வஸ்திரங்களை உரிந்து, உன் சிங்காரமான ஆபரணங்களைப் பறித்துக்கொள்ளுவ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ು ನಿನ್ನ ವಿಷಯದಲ್ಲಿ ಹಗೆಯವರಾಗಿ ನಡೆಯುವರು; ನಿನ್ನ ಕಷ್ಟಾರ್ಜಿತವನ್ನು ತೆಗೆದುಕೊಂಡ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ಲೆಯಾಗಿಯೂ ಬರಿದಾಗಿಯೂ ಮಾಡಿ ಬಿಡುವರು. ಆಗ ನಿನ್ನ ವ್ಯಭಿಚಾರವೂ ದುಷ್ಕರ್ಮವೂ ಜಾರತ್ವವೂ ಪ್ರಕಟ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ನು ಅನ್ಯಜನಾಂಗಗಳ ಹಿಂದೆ ಹೋಗಿ ವ್ಯಭಿಚರಿಸಿದ್ದರಿಂದಲೂ ಅವರ ವಿಗ್ರಹ ಗಳಿಂದ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ವಿತ್ರಪಡಿಸಿಕೊಂಡಿದ್ದರಿಂದಲೂ ಇವುಗಳನ್ನು ನಾನು ನಿನಗೆ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ನು ನಿನ್ನ ಸಹೋದರಿಯ ಮಾರ್ಗದಲ್ಲಿಯೇ ನಡೆದದ್ದರಿಂದ ಅವಳ ಪಾತ್ರೆಯನ್ನು ನಿನ್ನ ಕೈಗೆ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ೇವರಾದ ಕರ್ತನು ಹೀಗೆ ಹೇಳುತ್ತಾನೆ--ನೀನು ನಿನ್ನ ಸಹೋದರಿಯ ಆಳವಾದ ದೊಡ್ಡ ಪಾತ್ರೆಯಲ್ಲಿ ಕುಡಿಯುವಿ.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ಸ್ಯಕ್ಕೂ ನಿಂದೆಗೂ ಗುರಿ ಯಾಗುವಿ. ಅದೇ ನಿನಗೆ ಹೆಚ್ಚ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ಿನ್ನ ಸಹೋದರಿಯಾದ ಸಮಾರ್ಯದ ಪಾತ್ರೆಯಿಂದಲೇ ವಿಸ್ಮಯವೂ ನಾಶನವೂ ಆಗುವದು; ನೀನು ಅಮಲೇರಿ ದುಃಖದಿಂದಲೂ ತುಂಬ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ೀನು ಅದರಲ್ಲಿ ಸ್ವಲ್ಪವೂ ಉಳಿಯದಂತೆ ಹೀರಿ ಕುಡಿದು ಅದನ್ನು ಬೋಕಿಗಳ ಹಾಗೆ ಒಡೆದುಹಾಕುವಿ ಮತ್ತು ನೀನೇ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ನಗಳನ್ನು ಕಿತ್ತುಕೊಳ್ಳುವಿ; ನಾನೇ ಅದನ್ನು ಹೇಳಿದ್ದೇನೆಂದು ದೇವರಾದ ಕರ್ತನ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ದೇವರಾದ ಕರ್ತನು ಹೀಗೆ ಹೇಳುತ್ತಾನೆ--ನೀನು ನನ್ನನ್ನು ಮರೆತುಬಿಟ್ಟು ನನ್ನನ್ನು ನಿನ್ನ ಬೆನ್ನ ಹಿಂದಕ್ಕೆ ಎಸ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ತದ್ದರಿಂದ ನಿನ್ನ ದುಷ್ಕರ್ಮವನ್ನೂ ವ್ಯಭಿಚಾರವನ್ನೂ ಅನುಭವಿಸಲೇ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ದಲ್ಲದೆ ಕರ್ತನು ನನಗೆ ಹೇಳಿದ್ದೇನಂದರೆ --ಮನುಷ್ಯಪುತ್ರನೇ, ಒಹೊಲಳಿಗೂ ಒಹೊಲೀ ಬಳಿಗೂ ನ್ಯಾಯತೀರಿಸುವಿಯೋ? ಹೌ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ಅಸಹ್ಯಗಳನ್ನು ಅವರಿಗೆ ತಿಳ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ಹೇಗಂದರೆ, ಅವರು ವ್ಯಭಿಚಾರ ಮಾಡಿದ್ದಾರೆ, ರಕ್ತವು ಅವರ ಕೈಗಳಲ್ಲಿ ಅದೆ; ತಮ್ಮ ವಿಗ್ರಹಗಳಿಂದ ವ್ಯಭಿಚ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ರೆ, ನನಗೆ ಹೆತ್ತ ತಮ್ಮ ಗಂಡು ಮಕ್ಕಳನ್ನು ಆ ವಿಗ್ರಹಗಳಿಗೆ ಬಲಿಯಾಗಿ ಕೊ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ಇದನ್ನು ಮಾಡಿದ ದಿನದಲ್ಲಿಯೇ ನನ್ನ ಪರಿಶುದ್ಧಸ್ಥಳವನ್ನು ಅಪವಿತ್ರಪಡಿಸಿ ನನ್ನ ಸಬ್ಬತ್ತ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ತಮ್ಮ ಮಕ್ಕಳನ್ನು ವಿಗ್ರಹಗಳಿಗೋಸ್ಕರ ಕೊಂದು ಹಾಕಿದ ಮೇಲೆ ಅದೇ ದಿನದಲ್ಲಿ ನನ್ನ ಪರಿಶುದ್ಧ ಸ್ಥಳ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ುವದಕ್ಕೆ ಬಂದರು. ಇಗೋ, ಅವರು ನನ್ನ ಆಲಯದ ಮಧ್ಯದಲ್ಲಿಯೇ ಹೀಗೆ ಮಾ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ದೂತನನ್ನು ಕಳುಹಿಸಿ ದೂರದಿಂದ ಬರಬೇಕೆಂದು ಮನುಷ್ಯರನ್ನು ಕರೇ ಕಳುಹಿಸಿದ್ದಾರೆ; ಇಗೋ, ಬಂದರು. ಅವರಿಗಾಗ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ನಾನಮಾಡಿ ಕಣ್ಣಿಗೆ ಕಾಡಿಗೆ ಹಚ್ಚಿಕೊಂಡು ನಿನ್ನನ್ನು ಆಭರಣಗಳಿಂದ ಅಲಂಕರಿಸಿ ಕೊಂಡ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ಒಬ್ಬ ತಾಯಿಯ ಮಕ್ಕಳಾದ ಇಬ್ಬರು ಹೆಂಗಸರಿದ್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ವೈಭವದ ಮಂಚದ ಮೇಲೆ ಕೂತು ಕೊಂಡೆ; ಅವರ ಮುಂದೆ ನನ್ನ ಧೂಪವೂ ನನ್ನ ಎಣ್ಣೆಯೂ ಇರಿಸಲ್ಪಟ್ಟ ಮೇಜೂ ಸಿದ್ಧಮಾ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ಐಗುಪ್ತದಲ್ಲಿ ವ್ಯಭಿಚಾರ ಮಾಡುತ್ತಿದ್ದರು. ಅವರು ಎಳೆಯ ಪ್ರಾಯದಲ್ಲಿ ವ್ಯಭಿಚಾರ ಮಾಡಿದ್ದ ರಿಂದ ಕನ್ಯಾವಸ್ಥ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ಸ್ತನಗಳು ಹಿಸುಕಲ್ಪಟ್ಟವು; ಅವುಗಳ ತೊಟ್ಟುಗಳು ನಸುಕ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ಳ ಸಂಗಡ ಸುಖವುಳ್ಳ ಸಮೂಹದ ಶಬ್ದವು ಇತ್ತು; ಸಾಧಾರಣ ಮನುಷ್ಯರ ಸಂಗಡ ಅರಣ್ಯದಿಂದ ಸಿಬಾಯರು ಕರೆಯಲ್ಪಟ್ಟ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ಕೈಗಳ ಮೇಲೆ ಕಡಗಗಳನ್ನೂ ತಮ್ಮ ತಲೆಗಳ ಮೇಲೆ ಶೃಂಗಾರವಾದ ಕಿರೀಟವನ್ನೂ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ಮೇಲೆ ನಾನು ಅವಳಿಗೆ ಹೇಳಿದ್ದೇನಂದರೆ, ವ್ಯಭಿಚಾರದಿಂದ ಸವೆದು ಹೋದ ವಳು ಅವಳೇ, ಮತ್ತೆ ಅವರು ಅವ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ಭಿಚರಿಸಬಹುದ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ಗಳ ಹೆಸರುಗಳೇನಂದರೆ ಒಹೊಲ ಎಂಬವಳು ದೊಡ್ಡವಳು ಒಹೊಲೀಬ ಎಂಬವಳು ಚಿಕ್ಕವಳು; ಅವರು ನನ್ನವ ರಾಗಿದ್ದು ಕುಮಾರ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ನ್ನು ಹೆತ್ತರು; ಅವರ ಹೆಸರು ಹೀಗೆ--ಒಹೋಲ ಎಂಬದು ಸಮಾ ರ್ಯವು ಮತ್ತು ಒಹೊಲೀಬ ಎಂಬದು ಯೆರೂಸ ಲೇಮ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ದರೂ ವ್ಯಭಿಚಾರಿಣಿ ಯನ್ನು ಸೇರುವ ಹಾಗೆ ಅವರು ಅವಳನ್ನು ಸೇರಿದರು. ಹಾಗೆಯೇ ದುಷ್ಕರ್ಮಿ ಸ್ತ್ರೀಯರಾದ ಒಹೊಲಳ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ಹೊಲೀಬಳ ಬಳಿಗೂ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ಹೊಲಳು ನನ್ನ ವಶವಾಗಿರುವಾಗ ಅವಳು ತನ್ನ ಪ್ರಿಯರನ್ನು, ತನ್ನ ನೆರೆಯವರಾದ ಅಶ್ಶೂರ್ಯ ದವರನ್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ನೀತಿ ಯುಳ್ಳ ಮನುಷ್ಯರು ಅವರಿಗೆ ನ್ಯಾಯತೀರಿಸಿ ವ್ಯಭಿ ಚಾರಿಣಿಯರಿಗೂ ರಕ್ತಸುರಿಸುವ ಹೆಂಗಸರಿಗೂ ತಕ್ಕ ದಂಡ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ಿಸುವರು; ಅವರು ವ್ಯಭಿಚಾರಿಣಿ ಯರು, ಅವರ ಕೈ ರಕ್ತ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ೆಲ್ಲರೂ ನೀಲಿಯಿಂದ ಹೊದಿಸಲ್ಪಟ್ಟ (ಧರಿಸಲ್ಪಟ್ಟ) ಯೋಧರು (ಮುಖಂಡರೂ) ಅಧಿಕಾರ ಸ್ಥರೂ ಅಪೇಕ್ಷಿಸತಕ್ಕ ಯೌವನಸ್ಥ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ುರೆಗಳ ಮೇಲೆ ಸವಾರಿ ಮಾಡುವ ರಾಹುತರೂ ಆಗಿರುವ ಅಂಥವರನ್ನು, ಮೋಹ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ದೇವರಾದ ಕರ್ತನು ಹೀಗೆ ಹೇಳುತ್ತಾನೆ--ನಾನು ಅವರಿಗೆ ವಿರೋಧವಾಗಿ ಸಂಘವನ್ನು ಕೂಡಿಸಿ ಅವರನ್ನು ತೆಗೆದುಹಾಕಲ್ಪ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ಕ್ಕೂ ಸೂರೆಗೂ ಒಪ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ಿಗೆ ಅವಳು ತನ್ನನ್ನು ವ್ಯಭಿಚಾರಿಣಿಯಾಗಿ ಒಪ್ಪಿಸಿದಳು, ಅವರೆಲ್ಲರೂ ಅಶ್ಶೂರದಲ್ಲಿ ಆರಿಸಲ್ಪಟ್ಟ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ನೇಮಿಸ ಲ್ಪಟ್ಟವರು) ಅವಳು ಯಾರನ್ನು ಮೋಹಿಸಿದಳೋ ಅವರ ವಿಗ್ರಹಗಳಿಂದ ತನ್ನನ್ನು ಅಪವಿತ್ರಪಡಿಸಿ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 ಸಂಘದವರು ಅವರ ಮೇಲೆ ಕಲ್ಲೆಸೆದು ತಮ್ಮ ಕತ್ತಿಗಳಿಂದ ಕೊಯ್ದು ಅವರ ಕುಮಾರರನ್ನೂ ಕುಮಾರ್ತೆಯರನ್ನೂ ಕೊಂದು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ಅವರ ಮನೆಗಳನ್ನೆಲ್ಲಾ ಸುಟ್ಟು ಬ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ಲ್ಲವೆ ಅವಳು ಐಗುಪ್ತದಲ್ಲಿದ್ದಂದಿನಿಂದಲೂ ವ್ಯಭಿ ಚಾರವನ್ನು ಸಹ ಬಿಡಲಿಲ್ಲ. ಅವಳ ಯೌವನದಲ್ಲಿ ಅವರು ಅವ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ು; ಅವರೆಲ್ಲರೂ ಅವಳ ಕನ್ಯತ್ವದ ಸ್ತನಗಳನ್ನು ಒತ್ತಿ, ತಮ್ಮ ವ್ಯಭಿಚಾರಗಳನ್ನು ಅವಳ ಮೇಲೆ ನಡೆ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ಹೀಗೆ ಸ್ತ್ರೀಯರೆಲ್ಲರೂ ನಿಮ್ಮ ದುಷ್ಕ ರ್ಮದ ಪ್ರಕಾರ ಮಾಡದಿರಲೆಂದು ಬೋಧಿಸಿ ದೇಶ ದೊಳಗಿಂದ ದುಷ್ಕರ್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ನಾನು ಅವಳನ್ನು ಅವಳ ಪ್ರಿಯರಿಂದಲೂ ಒಪ್ಪಿಸುವ ಅವಳ ಅಶ್ಶೂರ್ಯರಿಂದಲೂ ಅವರೆಲ್ಲರಿಂದಲೂ ಮೋಹಿಸ ಲ್ಪಟ್ಟ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ನಿಮ್ಮ ದುಷ್ಕರ್ಮದ ಫಲವನ್ನು ನಿಮ್ಮ ಮೇಲೆಯೇ ಮುಯ್ಯಿ ತೀರಿಸುವೆನು. ನೀವು ನಿಮ್ಮ ವಿಗ್ರಹಗಳ ಪಾಪಗಳನ್ನು ಹೊರ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ದೇವರಾದ ಕರ್ತನು ನಾನೇ ಎಂದು 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ಅವಳ ಬೆತ್ತಲೆತನವನ್ನು ಬಯಲು ಪಡಿಸಿದರು ಅವಳ ಪುತ್ರರನ್ನೂ ಹೆಣ್ಣು ಮಕ್ಕಳನ್ನೂ ತೆಗೆದುಕೊಂಡು ಖಡ್ಗ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ದರು; ಸ್ತ್ರೀಯರಲ್ಲಿ (ಕೆಟ್ಟತನಕ್ಕೆ) ಹೆಸರುಗೊಂಡಳು; ಅವಳಲ್ಲಿ ನ್ಯಾಯ ತೀರ್ಪು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ಳ ಸಹೋದರಿ ಒಹೊಲೀಬಳು ಇದನ್ನು ನೋಡಿದಾಗ ಅವಳಿಗಿಂತ ಅಧಿಕವಾಗಿ ಮೋಹಗೊಂಡಳು. ತನ್ನ ಸಹೋದರಿಯ ವ್ಯಭಿಚಾರಕ್ಕ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 ವ್ಯಭಿಚಾರಗಳನ್ನು ನಡೆ 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ಳು ತನ್ನ ನೆರೆಯವರಾದ ಅಶ್ಶೂರ್ಯ ರನ್ನೂ ನಾಯಕರು ಮತ್ತು ಅಧಿಕಾರಸ್ಥರು ಗಂಭೀರವಾಗಿ ಧರಿಸಲ್ಪಟ್ಟು ಕುದುರೆ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ಾರಿಮಾಡುವ ರಾಹುತರಾಗಿಯೂ ಅಪೇಕ್ಷಿಸತಕ್ಕ ಯೌವನಸ್ಥರಾ ಗಿಯೂ ಇರುವಂಥ ಅವರನ್ನು ಮೋಹ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ನಾನು ಅವಳು ಅಪವಿತ್ರವಾದಳೆಂದು ನೋಡಿದೆನು; ಅವರಿಬ್ಬರೂ ಒಂದೇ ಮಾರ್ಗವನ್ನು ಹಿ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ಳು ತನ್ನ ವ್ಯಭಿಚಾರವನ್ನು ಇನ್ನು ಹೆಚ್ಚಿಸಿದಳು; ಗೋಡೆಯ ಮೇಲೆ ಬರೆಯಲ್ಪಟ್ಟ ಮನುಷ್ಯರನ್ನೂ ಕುಂಕುಮ ಇಟ್ಟುಕ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್ದೀಯರ ಹಾಗೆ ಕಂಡು ಬರುವ ಪ್ರತಿಮೆಗಳನ್ನೂ (ಮನುಷ್ಯ ಆಕಾರಗಳನ್ನೂ) ನೋಡಿದಾ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ೊಂಟಕ್ಕೆ ನಡುಕಟ್ಟನ್ನು ಕಟ್ಟಿ ಕೊಂಡಂಥ ತನ್ನ ತಲೆಗಳಲ್ಲಿ ಅಲಂಕಾರವಾದ ರುಮಾ ಲನ್ನು ಧರಿಸಿದಂಥ ಎಲ್ಲರೂ ನೋಟ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ಸ್ವದೇಶವಾದ ಕಸ್ದೀಯಕ್ಕೆ ಸೇರಿದ ಬಾಬೆಲಿನ ಕುಮಾರರ ಹಾಗಿರುವದನ್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ಳು ಅವಳ ಕಣ್ಣುಗಳಿಂದ ತಕ್ಷಣವೇ ಅವರನ್ನು ನೋಡಿದಾಗ ಅವರನ್ನು ಮೋಹಿಸಿ ದಳು; ಅವರ ಬಳಿಗೆ ಕಸ್ದೀಯಕ್ಕೆ ದೂತ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 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ಾಬೆಲಿನವರು ಅವಳ, ಪ್ರೀತಿಯ ಹಾಸಿ ಗೆಯ ಮೇಲೆ ಬಂದು ಅವಳನ್ನು ವ್ಯಭಿಚಾರದಿಂದ ಅಪವಿತ್ರಪಡಿಸಿದರು; ಅವಳು ಅ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ಾದ ಮೇಲೆ ತನ್ನ ಮನಸ್ಸನ್ನು ಅವರ ಕಡೆಯಿಂದ ಅಗಲಿಸಿ 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ೆ ಅವಳು ವ್ಯಭಿಚಾರವನ್ನು ಕಂಡುಹಿಡಿದು ತನ್ನ ಬೆತ್ತಲೆತನವನು ಬಯಲುಪಡಿಸಿ ಕೊಂಡಾಗ, ತನ್ನ ಅನುರಾಗವು ಮೊದಲು ಇ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ಿಯಿಂದ ಅಗಲಿದ ಹಾಗೆ ಇವಳಿಂದಲೂ ಅಗಲ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ೂ ಅವಳು ಐಗುಪ್ತದೇಶದಲ್ಲಿ ವ್ಯಭಿಚಾರ ಮಾಡಿದಾಗ ತನ್ನ ಯೌವನದ ದಿನಗಳನ್ನು ಜ್ಞಾಪಕಮಾಡಿಕೊಂಡ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ಭಿಚಾರವನ್ನು ಹೆಚ್ಚಿಸಿ 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ೇಗಂದರೆ, ಕತ್ತೆಗಳ ಮಾಂಸದಂತೆ ಮಾಂಸ ವುಳ್ಳವರಾಗಿಯೂ ಕುದುರೆಗಳ ವೀರ್ಯದಂತೆ ವೀರ್ಯ ವುಳ್ಳವರಾಗಿಯೂ ಇರುವ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ಪತಿಗಳನ್ನು ಮೋ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ೆ ಐಗುಪ್ತರಿಂದ ನಿನ್ನ ಯೌವ ನದ ಸ್ತನಗಳ ತೊಟ್ಟುಗಳನ್ನು ಒತ್ತಿಸಿಕೊಂಡು ನಿನ್ನ ಯೌವನದ ದುಷ್ಕರ್ಮವನ್ನು ನೆನಪ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ಒಹೊಲೀಬಳೇ, ದೇವರಾದ ಕರ್ತನು ಹೀಗೆ ಹೇಳುತ್ತಾನೆ--ಇಗೋ, ಯಾರಿಂದ ನಿನ್ನ ಮನಸ್ಸು ಅಗಲಿಹೋಯಿತೋ 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ಿಯನನ್ನು ನಾನು ನಿನಗೆ ವಿರೋಧವಾಗಿ ಎಬ್ಬಿಸುತ್ತೇನೆ, ನಾನು ಅವರನ್ನು ಪ್ರತಿಯೊಂದು ಕಡೆಗೂ ವಿರೋಧವಾಗಿ ತ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ಬಾಬೆಲಿನವರು, ಎಲ್ಲಾ ಕಸ್ದೀಯರು, ಪೆಕೋದಿನವರು, ಷೋಯದವರು ಕೋಯದವರು, ಮತ್ತು ಎಲ್ಲಾ ಅಶ್ಶೂರ್ಯರ ಜೊತೆಗೆ ಅವರ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ೇಕ್ಷಿಸುವಂತಹ ಯೌವನಸ್ಥರೂ ಸೈನ್ಯಾಧಿಪತಿಗಳೂ ಅಧಿಕಾರಸ್ಥರೂ ಯುದ್ಧಶಾಲಿಗಳೂ ಖ್ಯಾತಿಹೊಂದಿ ದವರೂ ಎಲ್ಲರೂ ಕುದುರ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ಸವಾರಿಮಾಡಿ ದ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ೆಲ್ಲರೂ ರಥಗಳ ಸಂಗಡಲೂ ಬಂಡಿ ಗಳ ಸಂಗಡಲೂ ಜನಗಳ ಸಮೂಹದ ಸಂಗಡಲೂ ಬಲವುಳ್ಳವರಾಗಿ ನಿನಗೆ ವಿರುದ್ಧವಾಗಿ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ಖೇಡ್ಯವನ್ನೂ ಗುರಾಣಿಯನ್ನೂ ಶಿರಸ್ತ್ರಾಣ ವನ್ನೂ ನಿನಗೆ ವಿರುದ್ಧವಾಗಿರಿಸುವೆನು. ಇದಲ್ಲದೆ ನಾನು ಅವರ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ು ಇಡುವೆನು; ಅವರು ತಮ್ಮ ನ್ಯಾಯಗಳ ಪ್ರಕಾರ ನಿನಗೆ ನ್ಯಾಯತೀರ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ನನ್ನ ಅಸೂಯೆಯನ್ನು ನಿನಗೆ ವಿರುದ್ಧವಾಗಿ ಬರಮಾಡುವೆನು; ಅವರು ನಿನ್ನಲ್ಲಿ ಕೋಪತೀರಿಸಿ ಕೊಳ್ಳುವರು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ಗನ್ನೂ ಕಿವಿಗಳನ್ನೂ ತೆಗೆದು ಹಾಕುವರು; ನಿನ್ನಲ್ಲಿ ಉಳಿದವರು ಕತ್ತಿಯಿಂದ ಬೀಳು ವರು; ನಿನ್ನ ಗಂಡು ಹೆಣ್ಣು ಮಕ್ಕ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ಹರಿಸುವರು; ನಿನ್ನಲ್ಲಿ ಉಳಿದವರೆಲ್ಲರೂ ಅಗ್ನಿಗೆ ಆಹುತಿ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ನಿನ್ನ ವಸ್ತ್ರಗಳನ್ನು ತೆಗೆದುಹಾಕಿ, ನಿನ್ನ ಸೌಂದರ್ಯದ ಒಡವೆಗಳನ್ನು ಕಸಿದುಕೊಳ್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ೀಗೆ ನಾನು ನಿನ್ನ ದುಷ್ಕರ್ಮವನ್ನು ನೀನು ಐಗುಪ್ತದಲ್ಲಿದ್ದಂದಿನಿಂದ ನಡೆಸಿದ ವ್ಯಭಿಚಾರವನ್ನು ನಿನ್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ಲಗಿಸುವೆನು; ಆಮೇಲೆ ನೀನು ಅವರ ಕಡೆಗೆ ಕಣ್ಣೆತ್ತದೆ, ಐಗುಪ್ತವನ್ನು ಜ್ಞಾಪಕಕ್ಕೆ ತರದೇ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ದೇವರಾದ ಕರ್ತನು ಹೀಗೆ ಹೇಳುತ್ತಾನೆ --ಇಗೋ, ನೀನು ಹಗೆಮಾಡುವವರ ಕೈಯಲ್ಲಿಯೂ ಯಾರ ಕಡೆಯಿಂದ ನಿನ್ನ ಮನಸ್ಸು ಅ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ಯಿತೋ ಅವರ ಕೈಯಲ್ಲಿಯೂ ನಿನ್ನನ್ನು ಒಪ್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2026-10-21T07:30:38Z</dcterms:created>
  <dcterms:modified xsi:type="dcterms:W3CDTF">2026-10-21T07:30:38Z</dcterms:modified>
  <dc:title>ಯೆಹೆಜ್ಕೇಲನು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