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ஷாவுக்கு விரோதமாகக் கர்த்தருடைய வார்த்தை ஆனானியின் குமாரனாகிய யெகூவுக்கு உண்டாயிற்று, அவ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நான் பாஷாவின் பின்னடியாரையும் அவன் வீட்டாரின் பின்னடியாரையும் அழித்துப்போட்டு, உன் வீட்டை நேபாத்தின் குமாரனாகிய யெரொபெயாமின் வீட்டைப்போல ஆக்குவே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நான் பாஷாவின் பின்னடியாரையும் அவன் வீட்டாரின் பின்னடியாரையும் அழித்துப்போட்டு, உன் வீட்டை நேபாத்தின் குமாரனாகிய யெரொபெயாமின் வீட்டைப்போல ஆக்குவே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ஷாவின் சந்ததியிலே பட்டணத்தில் சாகிறவனை நாய்கள் தின்னும்; வெளியிலே சாகிறவனை ஆகாயத்துப் பறவைகள் தின்னும் என்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ஷாவின் சந்ததியிலே பட்டணத்தில் சாகிறவனை நாய்கள் தின்னும்; வெளியிலே சாகிறவனை ஆகாயத்துப் பறவைகள் தின்னும் என்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இஸ்ரவேல் ஜனங்கள் இரண்டு வகுப்பாய்ப் பிரிந்து, பாதி ஜனங்கள் கீனாத்தின் குமாரனாகிய திப்னியை ராஜாவாக்க, அவனைப் பின்பற்றினார்கள்; பாதி ஜனங்கள் உம்ரியைப் பின் பற்றி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இஸ்ரவேல் ஜனங்கள் இரண்டு வகுப்பாய்ப் பிரிந்து, பாதி ஜனங்கள் கீனாத்தின் குமாரனாகிய திப்னியை ராஜாவாக்க, அவனைப் பின்பற்றினார்கள்; பாதி ஜனங்கள் உம்ரியைப் பின் பற்றி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ஷாவின் மற்ற வர்த்தமானங்களும், அவன் செய்ததும், அவனுடைய வல்லமையும், இஸ்ரவேல் ராஜாக்களின் நாளாகமப் புஸ்தகத்தில் அல்லவோ எழுதியிருக்கிற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ஷாவின் மற்ற வர்த்தமானங்களும், அவன் செய்ததும், அவனுடைய வல்லமையும், இஸ்ரவேல் ராஜாக்களின் நாளாகமப் புஸ்தகத்தில் அல்லவோ எழுதியிருக்கிற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னாலும் கீனாத்தின் குமாரனாகிய திப்னியைப் பின்பற்றின ஜனங்களைப் பார்க்கிலும், உம்ரியைப் பின்பற்றின ஜனங்கள் பலத்துப் போனார்கள்; திப்னி செத்துப்போனான்; உம்ரி அரசாண்டா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னாலும் கீனாத்தின் குமாரனாகிய திப்னியைப் பின்பற்றின ஜனங்களைப் பார்க்கிலும், உம்ரியைப் பின்பற்றின ஜனங்கள் பலத்துப் போனார்கள்; திப்னி செத்துப்போனான்; உம்ரி அரசாண்டா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ஷா தன் பிதாக்களோடே நித்திரையடைந்து திர்சாவில் அடக்கம்பண்ணப்பட்டான்; அவன் குமாரனாகிய ஏலா அவன் ஸ்தானத்தில் ராஜாவா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ஷா தன் பிதாக்களோடே நித்திரையடைந்து திர்சாவில் அடக்கம்பண்ணப்பட்டான்; அவன் குமாரனாகிய ஏலா அவன் ஸ்தானத்தில் ராஜாவா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தாவின் ராஜாவாகிய ஆசாவின் முப்பத்தோராம் வருஷத்தில், உம்ரி இஸ்ரவேல்மேல் ராஜாவாகிய, பன்னிரண்டு வருஷம் ராஜ்யபாரம்பண்ணினான்; அவன் திர்சாவிலே ஆறுவருஷம் அரசாண்டு,]]></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தாவின் ராஜாவாகிய ஆசாவின் முப்பத்தோராம் வருஷத்தில், உம்ரி இஸ்ரவேல்மேல் ராஜாவாகிய, பன்னிரண்டு வருஷம் ராஜ்யபாரம்பண்ணினான்; அவன் திர்சாவிலே ஆறுவருஷம் அரசாண்டு,]]></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பு சேமேரின் கையிலிருந்து சமாரியா மலையை இரண்டு தாலந்து வெள்ளிக்கு வாங்கி, அந்த மலையின்மேல் ஒரு பட்டணத்தைக் கட்டி, அதற்கு மலையினுடைய எஜமானாயிருந்த சேமேருடைய பேரின்படியே சமாரியா என்னும் பேரைத் தரித்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பு சேமேரின் கையிலிருந்து சமாரியா மலையை இரண்டு தாலந்து வெள்ளிக்கு வாங்கி, அந்த மலையின்மேல் ஒரு பட்டணத்தைக் கட்டி, அதற்கு மலையினுடைய எஜமானாயிருந்த சேமேருடைய பேரின்படியே சமாரியா என்னும் பேரைத் தரித்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ம்ரி கர்த்தரின் பார்வைக்குப் பொல்லாப்பானதைச் செய்து, தனக்கு முன்னிருந்த எல்லாரைப் பார்க்கிலும் கேடாய் நடந்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ம்ரி கர்த்தரின் பார்வைக்குப் பொல்லாப்பானதைச் செய்து, தனக்கு முன்னிருந்த எல்லாரைப் பார்க்கிலும் கேடாய் நடந்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ம்ரி செய்த அவனுடைய மற்ற வர்த்தமானங்களும், அவன் காண்பித்த வல்லமையும், இஸ்ரவேல் ராஜாக்களின் நாளாகமப் புஸ்தகத்தில் அல்லவோ எழுதியிருக்கிற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ம்ரி செய்த அவனுடைய மற்ற வர்த்தமானங்களும், அவன் காண்பித்த வல்லமையும், இஸ்ரவேல் ராஜாக்களின் நாளாகமப் புஸ்தகத்தில் அல்லவோ எழுதியிருக்கிற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ம்ரி தன் பிதாக்களோடே நித்திரையடைந்து, சமாரியாவிலே அடக்கம் பண்ணப்பட்டான்; அவன் குமாரனாகிய ஆகாப் அவன் ஸ்தானத்தில் ராஜாவானா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ம்ரி தன் பிதாக்களோடே நித்திரையடைந்து, சமாரியாவிலே அடக்கம் பண்ணப்பட்டான்; அவன் குமாரனாகிய ஆகாப் அவன் ஸ்தானத்தில் ராஜாவானா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தாவின் ராஜாவாகிய ஆசாவின் முப்பத்தெட்டாம் வருஷத்தில் உம்ரியின் குமாரனாகிய ஆகாப் இஸ்ரவேலின்மேல் ராஜாவாகி, சமாரியாவில் இஸ்ரவேலின் மேல் இருபத்திரண்டு வருஷம் ராஜ்யபாரம்பண்ணி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தாவின் ராஜாவாகிய ஆசாவின் முப்பத்தெட்டாம் வருஷத்தில் உம்ரியின் குமாரனாகிய ஆகாப் இஸ்ரவேலின்மேல் ராஜாவாகி, சமாரியாவில் இஸ்ரவேலின் மேல் இருபத்திரண்டு வருஷம் ராஜ்யபாரம்பண்ணி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ரியின் குமாரனாகிய ஆகாப், தனக்கு முன்னிருந்த எல்லாரைப்பார்க்கிலும் கர்த்தரின் பார்வைக்குப் பொல்லாப்பானதைச் செய்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ரியின் குமாரனாகிய ஆகாப், தனக்கு முன்னிருந்த எல்லாரைப்பார்க்கிலும் கர்த்தரின் பார்வைக்குப் பொல்லாப்பானதைச் செய்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ராஜாவான ஆசாவின் இருபத்தாறாம் வருஷத்திலே பாஷாவின் குமாரனாகிய ஏலா இஸ்ரவேலின்மேல் திர்சாவிலே ராஜாவாகி இரண்டு வருஷம் அரசாண்டா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ராஜாவான ஆசாவின் இருபத்தாறாம் வருஷத்திலே பாஷாவின் குமாரனாகிய ஏலா இஸ்ரவேலின்மேல் திர்சாவிலே ராஜாவாகி இரண்டு வருஷம் அரசாண்டா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பாத்தின் குமாரனாகிய யெரொபெயாமின் பாவங்களில் நடப்பது அவனுக்குக் கொஞ்சக்காரியமென்று நினைத்தாற்போல் அவன் சீதோனியரின் ராஜாவாகிய ஏத்பாகாலின் குமாரத்தி யேசபேலை விவாகம்பண்ணினதுமல்லாமல், அவன் போய் பாகாலையும் சேவித்து அதைப் பணிந்துகொண்டு,]]></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பாத்தின் குமாரனாகிய யெரொபெயாமின் பாவங்களில் நடப்பது அவனுக்குக் கொஞ்சக்காரியமென்று நினைத்தாற்போல் அவன் சீதோனியரின் ராஜாவாகிய ஏத்பாகாலின் குமாரத்தி யேசபேலை விவாகம்பண்ணினதுமல்லாமல், அவன் போய் பாகாலையும் சேவித்து அதைப் பணிந்துகொண்டு,]]></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 கட்டுப்பாடுபண்ணி, அவன் திர்சாவிலே அவ்விடத்து அரமனை உக்கிராணக்காரனாகிய அர்சாவின் வீட்டிலே குடித்து வெறி கொண்டிருக்கையி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 கட்டுப்பாடுபண்ணி, அவன் திர்சாவிலே அவ்விடத்து அரமனை உக்கிராணக்காரனாகிய அர்சாவின் வீட்டிலே குடித்து வெறி கொண்டிருக்கையி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 கட்டுப்பாடுபண்ணி, அவன் திர்சாவிலே அவ்விடத்து அரமனை உக்கிராணக்காரனாகிய அர்சாவின் வீட்டிலே குடித்து வெறி கொண்டிருக்கையில்,]]></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ன் சமாரியாவிலே கட்டின பாகாலின் கோவிலில் பாகாலுக்குப் பலிபீடத்தை எடுப்பித்தா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ஆகாப் ஒரு விக்கிரகத்தோப்பையும் வைத்து, இஸ்ரவேலின் தேவனாகிய கர்த்தருக்குக் கோபம் உண்டாக்கும்படிக்கு தனக்கு முன்னிருந்த இஸ்ரவேலின் ராஜாக்களெல்லாம் செய்ததைப்பார்க்கிலும் அதிகமாய்ச் செய்துவந்தா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ஆகாப் ஒரு விக்கிரகத்தோப்பையும் வைத்து, இஸ்ரவேலின் தேவனாகிய கர்த்தருக்குக் கோபம் உண்டாக்கும்படிக்கு தனக்கு முன்னிருந்த இஸ்ரவேலின் ராஜாக்களெல்லாம் செய்ததைப்பார்க்கிலும் அதிகமாய்ச் செய்துவந்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ஆகாப் ஒரு விக்கிரகத்தோப்பையும் வைத்து, இஸ்ரவேலின் தேவனாகிய கர்த்தருக்குக் கோபம் உண்டாக்கும்படிக்கு தனக்கு முன்னிருந்த இஸ்ரவேலின் ராஜாக்களெல்லாம் செய்ததைப்பார்க்கிலும் அதிகமாய்ச் செய்துவந்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ரி உள்ளே புகுந்து, யூதாவின் ராஜாவாகிய ஆசாவின் இருபத்தேழாம் வருஷத்தில் அவனை வெட்டிக் கொன்று போட்டு, அவன் ஸ்தானத்தில் ராஜாவானா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ரி உள்ளே புகுந்து, யூதாவின் ராஜாவாகிய ஆசாவின் இருபத்தேழாம் வருஷத்தில் அவனை வெட்டிக் கொன்று போட்டு, அவன் ஸ்தானத்தில் ராஜாவானா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ராஜாவாகி, சிங்காசனத்தின் மேல் உட்கார்ந்தபோது, அவன் பாஷாவின் வீட்டாரையெல்லாம் வெட்டிப்போட்டான்; அவன் இனத்தாரையாகிலும், அவன் சிநேகிதரையாகிலும், சுவரில் நீர்விடும் ஒரு நாயையாகிலும், அவன் உயிரோடே வைக்கவில்லை.]]></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ராஜாவாகி, சிங்காசனத்தின் மேல் உட்கார்ந்தபோது, அவன் பாஷாவின் வீட்டாரையெல்லாம் வெட்டிப்போட்டான்; அவன் இனத்தாரையாகிலும், அவன் சிநேகிதரையாகிலும், சுவரில் நீர்விடும் ஒரு நாயையாகிலும், அவன் உயிரோடே வைக்கவில்லை.]]></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டியே பாஷாவும், அவன் குமாரனாகிய ஏலாவும், தங்கள் வீணான விக்கிரகங்களினாலே இஸ்ரவேலின் தேவனாகிய கர்த்தருக்குக் கோபமுண்டாக்கிச் செய்ததும் இஸ்ரவேலைச் செய்யப்பண்ணினதுமான அவர்களுடைய எல்லாப் பாவங்களினிமித்தமும்,]]></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டியே பாஷாவும், அவன் குமாரனாகிய ஏலாவும், தங்கள் வீணான விக்கிரகங்களினாலே இஸ்ரவேலின் தேவனாகிய கர்த்தருக்குக் கோபமுண்டாக்கிச் செய்ததும் இஸ்ரவேலைச் செய்யப்பண்ணினதுமான அவர்களுடைய எல்லாப் பாவங்களினிமித்தமும்,]]></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தீர்க்கதரிசியாகிய யெகூவினால் பாஷாவைக்குறித்துச் சொல்லியிருந்த அவருடைய வார்த்தையின்படியே, சிம்ரி பாஷாவின் வீட்டாரையெல்லாம் அழித்துப்போட்டா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தீர்க்கதரிசியாகிய யெகூவினால் பாஷாவைக்குறித்துச் சொல்லியிருந்த அவருடைய வார்த்தையின்படியே, சிம்ரி பாஷாவின் வீட்டாரையெல்லாம் அழித்துப்போட்டா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ஏலாவின் மற்ற வர்த்தமானங்களும், அவன் செய்தவை யாவும் இஸ்ரவேல் ராஜாக்களின் நாளாகமப் புஸ்தகத்தில் அல்லவோ எழுதியிருக்கிறது.]]></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ஏலாவின் மற்ற வர்த்தமானங்களும், அவன் செய்தவை யாவும் இஸ்ரவேல் ராஜாக்களின் நாளாகமப் புஸ்தகத்தில் அல்லவோ எழுதியிருக்கிறது.]]></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யூதாவின் ராஜாவாகிய ஆசாவின் இருபத்தேழாம் வருஷத்திலே சிம்ரி திர்சாவிலே ஏழுநாள் ராஜாவாயிருந்தான்; ஜனங்கள் அப்பொழுது பெலிஸ்தருக்கு இருக்கிற கிபெத்தோனுக்கு எதிராகப் பாளயமிறங்கியிருந்தா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யூதாவின் ராஜாவாகிய ஆசாவின் இருபத்தேழாம் வருஷத்திலே சிம்ரி திர்சாவிலே ஏழுநாள் ராஜாவாயிருந்தான்; ஜனங்கள் அப்பொழுது பெலிஸ்தருக்கு இருக்கிற கிபெத்தோனுக்கு எதிராகப் பாளயமிறங்கியிருந்தா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ரி கட்டுப்பாடுபண்ணி, ராஜாவைக் கொன்றுபோட்டான் என்பதை அங்கே பாளயமிறங்கின ஜனங்கள் கேட்டபோது, இஸ்ரவேலரெல்லாம் அந்நாளிலேதானே பாளயத்திலே படைத்தலைவனாகிய உம்ரியை இஸ்ரவேல்மேல் ராஜாவாக்கினா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ரி கட்டுப்பாடுபண்ணி, ராஜாவைக் கொன்றுபோட்டான் என்பதை அங்கே பாளயமிறங்கின ஜனங்கள் கேட்டபோது, இஸ்ரவேலரெல்லாம் அந்நாளிலேதானே பாளயத்திலே படைத்தலைவனாகிய உம்ரியை இஸ்ரவேல்மேல் ராஜாவாக்கினா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ரி கட்டுப்பாடுபண்ணி, ராஜாவைக் கொன்றுபோட்டான் என்பதை அங்கே பாளயமிறங்கின ஜனங்கள் கேட்டபோது, இஸ்ரவேலரெல்லாம் அந்நாளிலேதானே பாளயத்திலே படைத்தலைவனாகிய உம்ரியை இஸ்ரவேல்மேல் ராஜாவாக்கினா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உம்ரியும் அவனோடேகூட இஸ்ரவேல் அனைத்தும் கிபெத்தோனிலிருந்து வந்து, திர்சாவை முற்றிக்கை போட்டா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ட்டணம் பிடிபட்டதைச் சிம்ரி கண்டபோது, அவன் ராஜாவின் வீடாகிய அரமனைக்குள் பிரவேசித்து, தான் இருக்கிற ராஜ அரமனையைத் தீக்கொளுத்தி, அதிலே செத்தா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ட்டணம் பிடிபட்டதைச் சிம்ரி கண்டபோது, அவன் ராஜாவின் வீடாகிய அரமனைக்குள் பிரவேசித்து, தான் இருக்கிற ராஜ அரமனையைத் தீக்கொளுத்தி, அதிலே செத்தா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 கர்த்தரின் பார்வைக்குப் பொல்லாப்பானதைச் செய்து, யெரொபெயாமின் வழியிலும் அவன் இஸ்ரவேலைப் பாவஞ்செய்யப்பண்ணின அவன் பாவத்திலும் நடந்ததினால், கட்டிக்கொண்ட அவனுடைய பாவங்களினிமித்தம் அப்படி நடந்தது.]]></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 கர்த்தரின் பார்வைக்குப் பொல்லாப்பானதைச் செய்து, யெரொபெயாமின் வழியிலும் அவன் இஸ்ரவேலைப் பாவஞ்செய்யப்பண்ணின அவன் பாவத்திலும் நடந்ததினால், கட்டிக்கொண்ட அவனுடைய பாவங்களினிமித்தம் அப்படி நடந்தது.]]></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ம்ரியின் மற்ற வர்த்தமானங்களும், அவன் பண்ணின அவனுடைய கட்டுப்பாடும் இஸ்ரவேல் ராஜாக்களின் நாளாகமப் புஸ்தகத்தில் அல்லவோ எழுதியிருக்கிறது.]]></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ம்ரியின் மற்ற வர்த்தமானங்களும், அவன் பண்ணின அவனுடைய கட்டுப்பாடும் இஸ்ரவேல் ராஜாக்களின் நாளாகமப் புஸ்தகத்தில் அல்லவோ எழுதியிருக்கிற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9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രാജാക്കന്മാർ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ബയെശകൂ വിരോധമായി ഹനാനിയുടെ മകൻ യേഹൂവിന്നു യഹോവയുടെ അരുളപ്പാടുണ്ടായതെ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ഞാൻ നിന്നെ പൊടിയിൽനിന്നു ഉയർത്തി എന്റെ ജനമായ യിസ്രായേലിന്നു പ്രഭുവാക്കിവെച്ചു; 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രോബെയാമിന്റെ വഴിയിൽ നടക്കയും തങ്ങളുടെ പാപങ്ങളാൽ എന്നെ കോപിപ്പിക്കത്തക്കവണ്ണം എന്റെ ജന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ലിനെക്കൊണ്ടു പാപം ചെയ്യിക്കയും ചെയ്ക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ഇതാ ഞാൻ ബയെശയെയും അവന്റെ ഗൃഹത്തെയും അശേഷം അടിച്ചുവാരിക്കളയും; നിന്റെ ഗൃഹത്തെ നെബാത്തിന്റെ മക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രോബെയാമിന്റെ ഗൃഹത്തെപ്പോലെ ആ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ബയെശയുടെ സന്തതിയിൽ പട്ടണത്തിൽവെച്ചു മരിക്കുന്നവനെ നായ്ക്കൾ തിന്നും; വയലിൽവെച്ചു മരിക്കുന്നവ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കാശത്തിലെ പക്ഷികൾ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അന്നു യിസ്രായേൽ ജനം രണ്ടു ഭാഗമായി പിരിഞ്ഞു; പാതി ജനം ഗീനത്തിന്റെ മകനായ തിബ്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വാക്കേണ്ടതിന്നു അവന്റെ പക്ഷം ചേർന്നു; പാതി ജനം ഒമ്രിയുടെ പക്ഷം ചേർ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ബയെശയുടെ മറ്റുള്ള വൃത്താന്തങ്ങളും അവൻ ചെയ്തതും അവന്റെ പരാക്രമപ്രവൃത്തി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ൽരാജാക്കന്മാരുടെ വൃത്താന്തപുസ്തകത്തിൽ എഴുതിയിരിക്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എന്നാൽ ഒമ്രിയുടെ പക്ഷം ചേർന്ന ജനം ഗീനത്തിന്റെ മകനായ തിബ്നിയുടെ പക്ഷം ചേർന്ന ജനത്തെ തോ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ങ്ങനെ തിബ്നി പട്ടുപോകയും ഒമ്രി രാജാവാക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ബയെശാ തന്റെ പിതാക്കന്മാരെപ്പോലെ നിദ്രപ്രാപിച്ചു; അവനെ തിർസ്സയിൽ അടക്കംചെയ്തു; അവന്റെ മകൻ ഏ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ന്നു പകരം രാജാ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യെഹൂദാരാജാവായ ആസയുടെ മുപ്പത്തൊന്നാം ആണ്ടിൽ ഒമ്രി യിസ്രായേലിൽ രാജാവായി പന്ത്രണ്ടു സംവത്സരം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ർസ്സയിൽ അവൻ ആറു സംവത്സരം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ബയെശാ യൊരോബെയാംഗൃഹത്തെപ്പോലെ ഇരുന്നു തന്റെ കൈകളുടെ പ്രവൃത്തിയാൽ യഹോവയെ ക്രുദ്ധിപ്പിച്ചു യഹോവെ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നിഷ്ടമായുള്ളതൊക്കെയും ചെയ്കയും അവരെ കൊന്നുകളകയും ചെയ്തതുകൊണ്ടു അവന്നും അവന്റെ ഗൃഹ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രോധമായി ഹനാനിയുടെ മകനായ യേഹൂപ്രവാചകൻ മുഖാന്തരം യഹോവയുടെ അരുളപ്പാടുണ്ടാ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പിന്നെ അവൻ ശേമെരിനോടു ശമര്യാമല രണ്ടു താലന്തു വെള്ളിക്കു വാങ്ങി ആ മലമുകളിൽ പട്ടണം പണിതു; താൻ പണി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ട്ടണത്തിന്നു മലയുടമസ്ഥനായിരുന്ന ശേമെരിന്റെ പേരിൻ പ്രകാരം ശമര്യാ എന്നു പേരി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ഒമ്രി യഹോവെക്കു അനിഷ്ടമായുള്ളതു ചെയ്തു; തനിക്കു മുമ്പുണ്ടായിരുന്ന എല്ലാവരെക്കാളും അധികം ദോ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വർത്തി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എങ്ങനെയെന്നാൽ: അവൻ നെബാത്തിന്റെ മകനായ യൊരോബെയാമിന്റെ എല്ലാവഴിയിലും യിസ്രായേലിന്റെ ദൈവമായ യഹോ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ങ്ങളുടെ മിത്ഥ്യാമൂർത്തികളാൽ കോപിപ്പിക്കത്തക്കവണ്ണം യിസ്രായേലിനെക്കൊണ്ടു പാപം ചെയ്യിച്ച പാപങ്ങളി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ട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ഒമ്രി ചെയ്ത മറ്റുള്ള വൃത്താന്തങ്ങളും അവൻ ചെയ്ത പരാക്രമപ്രവൃത്തികളും യിസ്രായേൽരാജാക്കന്മാ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ത്താന്തപുസ്തകത്തിൽ എഴുതിയിരിക്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ഒമ്രി തന്റെ പിതാക്കന്മാരെപ്പോലെ നിദ്രപ്രാപിച്ചു; ശമര്യയിൽ അവനെ അടക്കം ചെയ്തു. അവന്റെ മകനായ ആഹാ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ന്നു പകരം രാജാ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യെഹൂദാരാജാവായ ആസയുടെ മുപ്പത്തെട്ടാം ആണ്ടിൽ ഒമ്രിയുടെ മകനായ ആഹാബ് യിസ്രായേലിൽ രാജാവായി; ഒമ്രി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കനായ ആഹാബ് ശമര്യയിൽ യിസ്രായേലിനെ ഇരുപത്തുരണ്ടു സംവത്സരം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ഒമ്രിയുടെ മകനായ ആഹാബ് തനിക്കു മുമ്പുണ്ടായിരുന്ന എല്ലാവരെക്കാളും അധികം യഹോവെക്കു അനിഷ്ടമായുള്ള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യെഹൂദാരാജാവായ ആസയുടെ ഇരുപത്താറാം ആണ്ടിൽ ബയെശയുടെ മകൻ ഏലാ യിസ്രായേലിൽ രാജാവായി തിർസ്സയിൽ ര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വത്സരം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നെബാത്തിന്റെ മകനായ യൊരോബെയാമിന്റെ പാപങ്ങളിൽ നടക്കുന്നതു പോരാ എന്നു തോന്നുമാറു അവൻ സീദോന്യരാജാ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ത്ത്-ബാലിന്റെ മകളായ ഈസേബെലിനെ ഭാര്യയായി പരിഗ്രഹിക്കയും ബാലിനെ ചെന്നു സേവിച്ചു നമസ്കരിക്ക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എന്നാൽ രഥങ്ങളിൽ പകുതിക്കു അധിപതിയായ സിമ്രി എന്ന അവന്റെ ഭൃത്യൻ അവന്നു വിരോധ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ടുകെട്ടുണ്ടാക്കി, അവൻ തിർസ്സയിൽ തിർസ്സാരാജധാനിവിചാരകനായ അർസ്സയുടെ വീട്ടിൽ കുടി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ലഹരിപിടിച്ചിരിക്കുമ്പോ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താൻ ശമര്യയിൽ പണിത ബാലിന്റെ ക്ഷേത്രത്തിൽ അവൻ ബാലിന്നു ഒരു ബലിപീഠം ഉണ്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ആഹാബ് ഒരു അശേരാപ്രതിഷ്ഠയും ഉണ്ടാക്കി; അങ്ങനെ ആഹാബ് യിസ്രായേലിന്റെ ദൈവമായ യഹോ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പിപ്പിക്കത്തക്കവണ്ണം തനിക്കു മുമ്പുണ്ടായിരുന്ന എല്ലായിസ്രായേൽരാജാക്കന്മാരെക്കാളും അധികം ദോ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വർത്തി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സിമ്രി അകത്തു കടന്നു യെഹൂദാരാജാവായ ആസയുടെ ഇരുപത്തേഴാം ആണ്ടിൽ അവനെ വെട്ടിക്കൊന്നു അവന്നു പക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അവന്റെ കാലത്തു ബേഥേല്യനായ ഹീയേൽ യെരീഹോ പണിതു; യഹോവ നൂന്റെ മകനായ യോശുവമുഖാന്തരം അരുളിച്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ചനപ്രകാരം അതിന്റെ അടിസ്ഥാനം ഇട്ടപ്പോൾ അവന്നു അബീറാം എന്ന മൂത്തമകനും അതിന്റെ പടിവാതിൽ വെച്ചപ്പോ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ഗൂബു എന്ന ഇളയമകനും നഷ്ടം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അവൻ രാജാവായി സിംഹാസനത്തിൽ ഇരുന്ന ഉടനെ ബയെശയുടെ ഗൃഹത്തെ മുഴുവനും നിഗ്രഹിച്ചു; അവന്നാകട്ടെ അ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ർച്ചക്കാർക്കാകട്ടെ പുരുഷപ്രജയായ ഒന്നിനെയും അവൻ ശേഷിപ്പിച്ചി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അങ്ങനെ ബയെശയും അവന്റെ മകൻ ഏലയും തങ്ങളുടെ മിത്ഥ്യാമൂർത്തികളാൽ യിസ്രായേലിന്റെ ദൈവമായ യഹോ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പിപ്പിച്ചു, തങ്ങൾ ചെയ്തതും യിസ്രായേലിനെക്കൊണ്ടു ചെയ്യിച്ചതുമായ സകല പാപങ്ങളും നിമി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യഹോവ യേഹൂപ്രവാചകൻ മുഖാന്തരം ബയെശകൂ വിരോധമായി അരുളിച്ചെയ്ത വചനപ്രകാരം സിമ്രി ബയെശയുടെ ഭവന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ഴുവനും നിഗ്രഹിച്ചു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ഏലയുടെ മറ്റുള്ള വൃത്താന്തങ്ങളും അവൻ ചെയ്തതൊക്കെയും യിസ്രായേൽരാജാക്കന്മാരുടെ വൃത്താന്തപുസ്തകത്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ഴുതിയിരിക്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യെഹൂദാരാജാവായ ആസയുടെ ഇരുപത്തേഴാം ആണ്ടിൽ സിമ്രി തിർസ്സയിൽ ഏഴു ദിവസം രാജാവായിരുന്നു; അന്നു പടജ്ജ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ഫെലിസ്ത്യർക്കുള്ള ഗിബ്ബെഥോൻ നിരോധിച്ചിരിക്കയാ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സിമ്രി കൂട്ടുകെട്ടുണ്ടാക്കി രാജാവിനെ കൊന്നുകളഞ്ഞു എന്നു പാളയം ഇറങ്ങിയിരുന്ന പടജ്ജനം കേട്ടപ്പോ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ല്ലായിസ്രായേലും അന്നു തന്നേ പാളയത്തിൽവെച്ചു സേനാധിപതിയായ ഒമ്രിയെ യിസ്രായേലിന്നു രാജാവാ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ഴി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ഉടനെ ഒമ്രി എല്ലായിസ്രായേലുമായി ഗിബ്ബെഥോൻ വിട്ടുചെന്നു തിർസ്സയെ നിരോധി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പട്ടണം പിടിപെട്ടു എന്നു സിമ്രി കണ്ടപ്പോൾ രാജധാനിയുടെ ഉൾമുറിയിൽ കടന്നു രാജധാനിക്കു തീവെച്ചു അ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രിച്ചു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അവൻ യെരോബെയാമിന്റെ വഴിയിലും അവൻ യിസ്രായേലിനെക്കൊണ്ടു ചെയ്യിച്ച പാപത്തിലും നടന്നു യഹോവെ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നിഷ്ടമായുള്ളതു പ്രവൃത്തിച്ചു, ഇങ്ങനെ താൻ ചെയ്ത പാപങ്ങൾനിമിത്തം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സിമ്രിയുടെ മറ്റുള്ള വൃത്താന്തങ്ങളും അവൻ ഉണ്ടാക്കിയ കൂട്ടുകെട്ടും യിസ്രായേൽ രാജാക്കന്മാ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ത്താന്തപുസ്തകത്തിൽ എഴുതിയിരിക്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16]]></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2026-10-20T05:21:11Z</dcterms:created>
  <dcterms:modified xsi:type="dcterms:W3CDTF">2026-10-20T05:21:11Z</dcterms:modified>
  <dc:title>1 രാജാക്കന്മാർ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