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entered again into the synagogue; and there was a man there which had a withered ha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y watched him, whether he would heal him on the sabbath day; that they might accuse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y watched him, whether he would heal him on the sabbath day; that they might accuse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ays unto the man which had the withered hand, Stand for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ays unto them, Is it lawful to do good on the sabbath days, or to do evil? to save life, or to kill? But they held their peac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ays unto them, Is it lawful to do good on the sabbath days, or to do evil? to save life, or to kill? But they held their peac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he had looked round about on them with anger, being grieved for the hardness of their hearts, he says unto the man, Stretch forth yours hand. And he stretched it out: and his hand was restored whole as the oth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he had looked round about on them with anger, being grieved for the hardness of their hearts, he says unto the man, Stretch forth yours hand. And he stretched it out: and his hand was restored whole as the oth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he had looked round about on them with anger, being grieved for the hardness of their hearts, he says unto the man, Stretch forth yours hand. And he stretched it out: and his hand was restored whole as the oth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Pharisees went forth, and immediately took counsel with the Herodians against him, how they might destroy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Pharisees went forth, and immediately took counsel with the Herodians against him, how they might destroy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Jesus withdrew himself with his disciples to the sea: and a great multitude from Galilee followed him, and from Judaea,]]></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from Jerusalem, and from Idumaea, and from beyond Jordan; and they about Tyre and Sidon, a great multitude, when they had heard what great things he did, came unto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from Jerusalem, and from Idumaea, and from beyond Jordan; and they about Tyre and Sidon, a great multitude, when they had heard what great things he did, came unto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from Jerusalem, and from Idumaea, and from beyond Jordan; and they about Tyre and Sidon, a great multitude, when they had heard what great things he did, came unto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poke to his disciples, that a small ship should wait on him because of the multitude, lest they should crowd upon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poke to his disciples, that a small ship should wait on him because of the multitude, lest they should crowd upon h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he had healed many; insomuch that they pressed upon him in order to touch him, as many as had plagu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he had healed many; insomuch that they pressed upon him in order to touch him, as many as had plagu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unclean spirits, when they saw him, fell down before him, and cried, saying, You are the Son of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trictly charged them that they should not make him know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goes up into a mountain, and calls unto him whom he would: and they came unto h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goes up into a mountain, and calls unto him whom he would: and they came unto h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ordained twelve, that they should be with him, and that he might send them forth to preac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ordained twelve, that they should be with him, and that he might send them forth to preac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o have power to heal sicknesses, and to cast out devil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o have power to heal sicknesses, and to cast out devil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imon he surnamed Pet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ames the son of Zebedee, and John the brother of James; and he surnamed them Boanerges, which is, The sons of thunde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ames the son of Zebedee, and John the brother of James; and he surnamed them Boanerges, which is, The sons of thund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ndrew, and Philip, and Bartholomew, and Matthew, and Thomas, and James the son of Alphaeus, and Thaddaeus, and Simon the Canaani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ndrew, and Philip, and Bartholomew, and Matthew, and Thomas, and James the son of Alphaeus, and Thaddaeus, and Simon the Canaani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Judas Iscariot, which also betrayed him: and they went into an hous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multitude comes together again, so that they could not so much as eat brea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multitude comes together again, so that they could not so much as eat brea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his friends heard of it, they went out to lay hold on him: for they said, He is beside himself.]]></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his friends heard of it, they went out to lay hold on him: for they said, He is beside himself.]]></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scribes which came down from Jerusalem said, He has Beelzebub, and by the prince of the devils casts he out devil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scribes which came down from Jerusalem said, He has Beelzebub, and by the prince of the devils casts he out devil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called them unto him, and said unto them in parables, How can Satan cast out Sata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f a kingdom be divided against itself, that kingdom cannot stan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f a house be divided against itself, that house cannot sta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f Satan rise up against himself, and be divided, he cannot stand, but has an en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f Satan rise up against himself, and be divided, he cannot stand, but has an e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 man can enter into a strong man's house, and spoil his goods, except he will first bind the strong man; and then he will spoil his hous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 man can enter into a strong man's house, and spoil his goods, except he will first bind the strong man; and then he will spoil his hous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Verily I say unto you, All sins shall be forgiven unto the sons of men, and blasphemies wherewith whatsoever they shall blasphem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Verily I say unto you, All sins shall be forgiven unto the sons of men, and blasphemies wherewith whatsoever they shall blasphem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he that shall blaspheme against the Holy Spirit has never forgiveness, but is in danger of eternal damnat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he that shall blaspheme against the Holy Spirit has never forgiveness, but is in danger of eternal damnat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ecause they said, He has an unclean spiri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re came then his brethren and his mother, and, standing without, sent unto him, calling hi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re came then his brethren and his mother, and, standing without, sent unto him, calling hi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multitude sat about him, and they said unto him, Behold, your mother and your brethren without seek for you.]]></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multitude sat about him, and they said unto him, Behold, your mother and your brethren without seek for you.]]></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answered them, saying, Who is my mother, or my brethre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looked round about on them which sat about him, and said, Behold my mother and my brethre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For whosoever shall do the will of God, the same is my brother, and my sister, and mothe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For whosoever shall do the will of God, the same is my brother, and my sister, and moth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39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றுபடியும் அவர் ஜெபஆலயத்தில் பிரவேசித்தார். அங்கே சூம்பின கையுடைய ஒரு மனுஷன்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 ஓய்வுநாளில் அவனைச் சொஸ்தமாக்கினால் அவர்பேரில் குற்றஞ்சாட்டலாமென்று அவ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அவர் சூம்பினகையையுடைய மனுஷனை நோக்கி: எழுந்து நடுவே நில்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ப் பார்த்து: ஓய்வுநாட்களில் நன்மைசெய்வதோ, தீமைசெய்வதோ, ஜீவனைக்காப்பதோ அழிப்பதோ, எ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ம் என்றார். அதற்கு அவர்கள் பேசாமலி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டைய இருதயகடினத்தினிமித்தம் அவர் விசனப்பட்டு, கோபத்துடனே சுற்றிலும் இருந்த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அந்த மனுஷனை நோக்கி: உன் கையை நீட்டு என்றார்; அவன் நீட்டினான்; அவன் கை மறுகையைப்போல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ஸ்த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உடனே பரிசேயர் புறப்பட்டுப்போய், அவரைக் கொலைசெய்யும்படி, அவருக்கு விரோதமாய் ஏரோதியரோ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சனை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யேசு தம்முடைய சீஷர்களோடே அவ்விடம் விட்டு, கடலோரத்துக்குப் 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லிலேயாவிலும், யூதேயாவிலும், எருசலேமிலும், இதுமேயாவிலும், யோர்தானுக்கு அக்கரையிலுமிருந்து தி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வந்து, அவருக்குப் பின்சென்றார்கள். அல்லாமலும் தீரு சீதோன் பட்டணங்களின் திசைகளிலுமி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ளான ஜனங்கள் அவர் செய்த அற்புதங்களைக்குறித்துக் கேள்விப்பட்டு, அவரிடத்தில்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 அநேகரைச் சொஸ்தமாக்கினார். நோயாளிகளெல்லாரும் அதை அறிந்து அவரைத் தொடவேண்டுமென்று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ங்கி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ஜனங்கள் திரளாயிருந்தபடியால் அவர்கள் தம்மை நெருக்காதபடிக்கு, தமக்காக ஒரு படவை ஆயத்த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மென்று, தம்முடைய சீஷர்களுக்கு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சுத்த ஆவிகளும் அவரைக் கண்டபோது, அவர் முன்பாக விழுந்து: நீர் தேவனுடைய குமாரன் என்று சத்த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ம்மைப் பிரசித்தம்பண்ணாதபடி அவைகளுக்குக் கண்டிப்பாய்க்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பு அவர் ஒரு மலையின்மேல் ஏறி, தமக்குச் சித்தமானவர்களைத் தம்மிடத்தில் வரவழைத்தார்;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ற்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வர் பன்னிரண்டு பேரைத் தெரிந்துகொண்டு, அவர்கள் தம்மோடுகூட இரு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ம்பண்ணும்படியாகத் தாம் அவர்களை அனுப்ப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வியாதிகளைக் குணமாக்கிப் பிசாசுகளைத் துரத்தும்படி அவர்கள் அதிகாரமுடையவர்களாயிருக்கவு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 யாரெனில், சீமோன், இவனுக்குப் பேதுரு என்கிற பெயரி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பதேயுவின் குமாரனாகிய யாக்கோபு, யாக்கோபின் சகோதரனாகிய யோவான், இவ்விருவருக்கும் இடிமுழ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களென்று அர்த்தங்கொள்ளும் பொவனெர்கேஸ் என்கிற பெயரி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ந்திரேயா, பிலிப்பு, பர்த்தொலொமேயு, மத்தேயு, தோமா, அல்பேயுவின் குமாரன் யாக்கோபு, 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னியனாகிய சீ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 காட்டிக்கொடுத்த யூதாஸ்காரியோத்து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ன்பு வீட்டுக்குப் போனார்கள்; அங்கே அவர்கள் சாப்பிடுவதற்கும் சமயமில்லாதபடிக்கு அநேக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டியும் கூ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டைய இனத்தார் இதைக்கேட்டபோது, அவர் மதிமயங்கியிருக்கிறார் என்று சொல்லி அவ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ள்ளும்படி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எருசலேமிலிருந்து வந்த வேதபாரகர்: இவன் பெயெல்செபூலைக்கொண்டிருக்கிறான். பிசாசுகளின் தலை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சுகளைத்துரத்துகிறா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அவர் அழைத்து, உவமைகளாய் அவர்களுக்குச் சொன்னதாவது: சாத்தானைச் சாத்தான் துரத்துவது எ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ஒரு ராஜ்யம் தனக்குதானே விரோதமாகப் பிரிந்திருந்தால், அந்த ராஜ்யம் நிலைநிற்கமா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ஒரு வீடு தனக்குத்தானே விரோதமாகப் பிரிந்திருந்தால், அந்த வீடு நிலைநிற்கமா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த்தான் தனக்குத்தானே விரோதமாக எழும்பிப் பிரிந்திருந்தால், அவன் நிலைநிற்கமாட்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ந்து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லவானை முந்திக் கட்டினாலொழிய, ஒருவனும் பலவானுடைய வீட்டுக்குள் புகுந்து, அவன் உடமை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யிடக்கூடாது; கட்டினானேயாகில், அவன் வீட்டைக் கொள்ளையி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மெய்யாகவே நான் உங்களுக்குச் சொல்லுகிறேன்: மனுஷர்கள் செய்யும் எல்லாப் பாவங்களு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ஷிக்கும் எந்தத் தூஷணங்களும், அவர்களுக்கு மன்னி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ஒருவன் பரிசுத்த ஆவிக்கு விரோதமாகத் தூஷணஞ்சொல்வானாகில், அவன் என்றென்றைக்கும் மன்னிப்படையா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திய ஆக்கினைக்குள்ளாயிரு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சுத்த ஆவியைக்கொண்டிருக்கிறானென்று அவர்கள் சொன்னபடியினாலே அவர் இப்படி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அவருடைய சகோதரரும், தாயாரும் வந்து, வெளியே நின்று, அவரை அழைக்கும்படி அவரிடத்தில் ஆ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ரைச் சுற்றிலும் உட்கார்ந்திருந்த ஜனங்கள் அவரை நோக்கி: இதோ, உம்முடைய தாயாரு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ம் வெளியே நின்று உம்மைத் தேடுகிறா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களுக்கு அவர் பிரதியுத்தரமாக: என் தாயார் யார்? என் சகோதரர் யா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தம்மைச்சூழ உட்கார்ந்திருந்தவர்களைச் சுற்றிப் பார்த்து: இதோ, என் தாயும் என் சகோதரரும்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தேவனுடைய சித்தத்தின்படி செய்கிறவன் எவனோ அவனே எனக்குச் சகோதரனும், எனக்குச் சகோதரியும், எ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மாய் இருக்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3]]></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2026-11-01T10:08:42Z</dcterms:created>
  <dcterms:modified xsi:type="dcterms:W3CDTF">2026-11-01T10:08:42Z</dcterms:modified>
  <dc:title>மாற்கு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