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1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தெய்வம் இயேசு இ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க்கம் என் மனமே கண்ணீர் ஏன்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ரை உன்னை நடத்தின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ும் நடத்திச் செல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ிநேசர் அவ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கள் சகித்தால் பரமனின் வரு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 சென்றிடலாம் பாடி மகிழ்ந்திட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்கின்ற உலகம் நம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ாத பரலோகம்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து குடியிரு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க்கிரம் நீங்கிடும் உலகப்பாட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ை கொண்டு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வாதே என்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ால் சுபாவம்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ந்துகொள்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டன் அவன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் விலகும் குன்றுகள் அக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விலகாதெ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 உருகும்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2026-09-15T15:09:15Z</dcterms:created>
  <dcterms:modified xsi:type="dcterms:W3CDTF">2026-09-15T15:09:15Z</dcterms:modified>
  <dc:title>துதிப் பாடல்கள் : 1064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