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ப் பட்டணத்து மூப்பர் அவனை அழைப்பித்து அவனோடேபேசியும், அவன் அவளை விவாகம்பண்ணிக்கொள்ள எனக்குச் சம்மதமில்லை என்று பிடிவாதமாய்ச் சொன்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ப் பட்டணத்து மூப்பர் அவனை அழைப்பித்து அவனோடேபேசியும், அவன் அவளை விவாகம்பண்ணிக்கொள்ள எனக்குச் சம்மதமில்லை என்று பிடிவாதமாய்ச் சொன்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கோதரனுடைய மனைவி மூப்பரின் கண்களுக்கு முன்பாக அவனிடத்தில் வந்து, அவன் காலிலிருக்கிற பாதரட்சையைக் கழற்றி, அவன் முகத்திலே துப்பி, தன் சகோதரன் வீட்டைக் கட்டாதவனுக்கு இப்படியே செய்யப்படவேண்டும் என்று சொல்லக்கடவ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கோதரனுடைய மனைவி மூப்பரின் கண்களுக்கு முன்பாக அவனிடத்தில் வந்து, அவன் காலிலிருக்கிற பாதரட்சையைக் கழற்றி, அவன் முகத்திலே துப்பி, தன் சகோதரன் வீட்டைக் கட்டாதவனுக்கு இப்படியே செய்யப்படவேண்டும் என்று சொல்லக்கடவ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ல் அப்படிப்பட்டவன் வீடு, பாதரட்சை கழற்றிப்போடப்பட்டவன் வீடு என்ன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ருஷர் ஒருவரோடொருவர் சண்டைபண்ணிக் கொண்டிருக்கையில், ஒருவனுடைய மனைவி தன் புருஷனை அடிக்கிறவன் கைக்கு அவனைத் தப்புவிக்கும்படி வந்து, தன் கையை நீட்டி, அடிக்கிறவன் மானத்தைப் பிடித்ததுண்ட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ருஷர் ஒருவரோடொருவர் சண்டைபண்ணிக் கொண்டிருக்கையில், ஒருவனுடைய மனைவி தன் புருஷனை அடிக்கிறவன் கைக்கு அவனைத் தப்புவிக்கும்படி வந்து, தன் கையை நீட்டி, அடிக்கிறவன் மானத்தைப் பிடித்ததுண்ட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ுடைய கையைத் தறிக்கக்கடவாய்; உன் கண் அவளுக்கு இரங்கவேண்ட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ையிலே பெரிதும் சிறிதுமான பலவித நிறைகற்களை வைத்திருக்கவேண்ட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வீட்டில் பெரிதும் சிறிதுமான பலவித படிகளையும் வைத்திருக்கவேண்ட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உனக்குக் கொடுக்கும் தேசத்தில் உன் நாட்கள் நீடித்திருக்கும்படி, குறையற்ற சுமுத்திரையான நிறைகல்லும், குறையற்ற சுமுத்திரையான படியும் உன்னிடத்திலி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உனக்குக் கொடுக்கும் தேசத்தில் உன் நாட்கள் நீடித்திருக்கும்படி, குறையற்ற சுமுத்திரையான நிறைகல்லும், குறையற்ற சுமுத்திரையான படியும் உன்னிடத்திலி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முதலான அநியாயத்தைச் செய்கிறவன் எவனும் உன் தேவனாகிய கர்த்தருக்கு அருவருப்பான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ிருந்து புறப்பட்டு வருகிற வழியிலே, அமலேக்கு தேவனுக்குப் பயப்படாமல் உனக்கு எதிராக வ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ைத்து விடாய்த்திருக்கையில், பின்வருகிறவன் பாளயத்திலுள்ள பலவீனரையெல்லாம் வெட்டினான் என்பதை நினைத்திர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ைத்து விடாய்த்திருக்கையில், பின்வருகிறவன் பாளயத்திலுள்ள பலவீனரையெல்லாம் வெட்டினான் என்பதை நினைத்திர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ிதருக்குள்ளே வழக்குண்டாய், அவர்கள் நியாயம் விசாரிக்கப்பட நியாயஸ்தலத்திலே வந்தால், நியாயாதிபதிகள் நீதிமானை நீதிமான் என்றும் குற்றவாளியைக் குற்றவாளி என்றும் தீர்க்கக்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ிதருக்குள்ளே வழக்குண்டாய், அவர்கள் நியாயம் விசாரிக்கப்பட நியாயஸ்தலத்திலே வந்தால், நியாயாதிபதிகள் நீதிமானை நீதிமான் என்றும் குற்றவாளியைக் குற்றவாளி என்றும் தீர்க்கக்கட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நாற்பது அடிவரைக்கும் அடிக்கலாம்; அவனை அதிலும் அதிகமாயடிக்கிறதினால் உன் சகோதரன் உன் கண்களுக்கு முன்பாக நீசனாய்த் தோன்றுவான்; ஆதலால் அவனை அதிகமாய் அடிக்கவேண்ட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நாற்பது அடிவரைக்கும் அடிக்கலாம்; அவனை அதிலும் அதிகமாயடிக்கிறதினால் உன் சகோதரன் உன் கண்களுக்கு முன்பாக நீசனாய்த் தோன்றுவான்; ஆதலால் அவனை அதிகமாய் அடிக்கவேண்ட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ரடிக்கிற மாட்டை வாய் கட்ட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ரடிக்கிற மாட்டை வாய் கட்ட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ித்த சகோதரனுடைய பேர் இஸ்ரவேலில் அற்றுப்போகாதபடிக்கு, அவன்பேரை அவள் பெறும் தலைப்பிள்ளைக்குத் தரி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ித்த சகோதரனுடைய பேர் இஸ்ரவேலில் அற்றுப்போகாதபடிக்கு, அவன்பேரை அவள் பெறும் தலைப்பிள்ளைக்குத் தரி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সেই নগরের প্রাচীনরা সেই ব্যক্তিকে ডেকে তার সাথে কথা বলবে| যদি সেই ব্যক্তি একগুঁযে মনোভ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বলে, ‘আমি তাকে গ্রহণ করতে চা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বে সেই স্ত্রী প্রাচীনদের উপস্থিতিতে তার সামনে আসবে| সেই স্ত্রী সেই ভাইযের পাযের জুতো চটি খ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তার মুখে থুতু দেবে এবং বলবে, ‘য়ে কেউ তার ভাইযের বংশ রক্ষা না করে, তার প্রতি এই রকম করা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ইস্রায়েলে সেই ভাইযের পরিবার ‘মুক্ত পাদুকের কুল’ বলে পরিচিত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দুই ব্যক্তির মধ্যে ঝগড়া হলে কোন এক ব্যক্তির স্ত্রী তাকে সাহায্যের জন্য এগিয়ে আসতে পা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 য়েন কখনই অন্য ব্যক্তির য়ৌনাঙ্গ না ধ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 কাজ করলে তার হাত কেটে ফেলবে, তার জন্য দুঃখ প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লোককে ঠকাবার জন্য দুই ধরণের বাটখারা অর্থাত্‌ খুব ভারী ও খুব হাল্কা বাটখারা ব্যবহার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র বাড়ীতে খুব বড় বা খুব ছোট পরিমাণ পাত্র রেখ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ুমি অবশ্যই সঠিক মাপের ওজন বাটখারা ও পরিমাণ পাত্র ব্যবহার করবে| তাহলে তোমার প্রভু ঈশ্বর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দেশ দিচ্ছেন, সেই দেশে তুমি দীর্ঘজীব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ারণ যারা এই ধরণের কাজ করে তারা অন্যায় করে এবং তোমার প্রভু ঈশ্বরের কাছে ঘৃণার পাত্র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মনে করে দেখো তোমরা মিশর দেশ থেকে বের হয়ে আসার পর পথে অমালেকীযরা তোমাদের প্রতি কি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ুমি যখন ক্লান্ত ও দুর্বল সেই সময় তারা তোমাকে আক্রমণ করল| তোমাদের মধ্যে যারা পিছিযে পড়ে আস্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্তে হাঁটছিল তাদের সকলকে তারা হত্যা করেছিল| অমালেকীযরা ঈশ্বরকে সম্মান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জন্যই প্রভু, তোমাদের ঈশ্বর তোমাদের য়ে দেশ দিচ্ছেন, সেই দেশের চারদিকের সমস্ত শত্রু হত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িশ্রাম দিলে পর তোমরা পৃথিবী থেকে অমালেকীযদের স্মৃতি লোপ করবে| একাজ করতে ভু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দুই ব্যক্তির মধ্যে বিবাদ হলে তারা য়েন আদালতে যায়| বিচারকর্তাদের কাজ হল ঠিক করা কে দোষী আর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ো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বিচারকর্তা ঠিক করেন য়ে কোন ব্যক্তিকে বেত মারা হবে, তবে তিনি য়েন তাকে মাটির দিকে মুখ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যান| বিচারকর্তার সামনে য়েন দোষী ব্যক্তিকে বেত মারা হয়| অপরাধের গুরুত্ব অনুসারে য়েন আঘাত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খ্যা ঠিক কর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তুমি কোন ব্যক্তিকে 40 বারের বেশী প্রহার করে থাক তার অর্থ দোষী ব্যক্তিটির জীবন তো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ল্য়বান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শস্য মাড়ার জন্য পশু ব্যবহার করলে পশুটিকে শস্য না খেতে দেওয়ার জন্য তার মুখ বেঁধে দেওয়া উচি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দুই ভাই একসাথে বাসকালীন যদি তাদের একজন কোন পুত্রের জন্ম না দিয়ে মারা যায় তবে সেই মৃত ভাই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 য়েন পরিবারের বাইরে কোন বিদেশীকে বিয়ে না করে| সেক্ষেত্রে তার স্বামীর ভাই-ই তাকে তার স্ত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গ্রহণ করে তার সাথে য়ৌন সম্পর্ক স্থাপন করবে| সেই দেবর তার প্রতি দেবরের কর্তব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প্রথম পুত্রের জন্ম হলে সেই পুত্র সেই মৃত ভাইযের জায়গা নেবে| তাহলে সেই মৃত ভাইযে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থেকে লোপ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দি সেই ব্যক্তি তার ভাইযের স্ত্রীকে গ্রহণ করতে অস্বীকার করে তবে সেই স্ত্রী য়েন অবশ্যই নগ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ভাস্থলে প্রাচীনদের কাছে যায় এবং তাদের এই কথা বলে, ‘আমার স্বামীর ভাই ইস্রায়েলে তার দাদার নাম জী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তে অস্বীকার করছে| সে আমার প্রতি দেবরের কর্তব্য পালন কর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2026-10-21T06:20:22Z</dcterms:created>
  <dcterms:modified xsi:type="dcterms:W3CDTF">2026-10-21T06:20:22Z</dcterms:modified>
  <dc:title>দ্বিতীয় বিবরণ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