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பாரம். தர்ஷீஸ் கப்பல்களே, அலறுங்கள்; அது வீடு இல்லாதபடிக்கும், அதில் வருவார் இல்லாதபடிக்கும் பாழாக்கப்பட்டது; இந்தச் செய்தி கித்தீம்தேசத்திலிருந்து அவர்களுக்குத் தெரிவிக்கப்பட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பாரம். தர்ஷீஸ் கப்பல்களே, அலறுங்கள்; அது வீடு இல்லாதபடிக்கும், அதில் வருவார் இல்லாதபடிக்கும் பாழாக்கப்பட்டது; இந்தச் செய்தி கித்தீம்தேசத்திலிருந்து அவர்களுக்குத் தெரிவிக்கப்ப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வுக்குடிகளே, மவுனமாயிருங்கள்; சீதோனின் வர்த்தகர் சமுத்திரத்திலே யாத்திரைபண்ணி உன்னை நிரப்ப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கோர் நதியின் மிகுந்த நீர்ப்பாய்ச்சல்களால் விளையும் பயிர்வகைகளும், ஆற்றங்கரையின் அறுப்பும் அதின் வருமானமாயிருந்தது; அது ஜாதிகளின் சந்தைய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ோனே, வெட்கப்படு; நான் இனிக் கர்ப்பவேதனைப்படுகிறதும் இல்லை; பெறுகிறதும் இல்லை; இளைஞரை வளர்க்கிறதும் இல்லை; கன்னிகைகளை ஆதரிக்கிறதும் இல்லை என்று சமுத்திரக் கோட்டையான கடல்துறை சொல்ல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ோனே, வெட்கப்படு; நான் இனிக் கர்ப்பவேதனைப்படுகிறதும் இல்லை; பெறுகிறதும் இல்லை; இளைஞரை வளர்க்கிறதும் இல்லை; கன்னிகைகளை ஆதரிக்கிறதும் இல்லை என்று சமுத்திரக் கோட்டையான கடல்துறை சொல்ல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ன் செய்தி கேட்கப்பட்டதினால் நோய் உண்டானதுபோல தீருவின் செய்தி கேட்கப்படுவதினாலும் நோய் உ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ைதுறைக் குடிகளே, நீங்கள் தர்ஷீஸ்மட்டும் புறப்பட்டுப்போய் அலற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்முதல் நிலைபெற்றுகளிகூர்ந்திருந்த உங்கள் பட்டணம் இதுதானா? பரதேசம்போய்ச் சஞ்சரிக்கிறதற்கு அவள் கால்களே அவளைத் தூரமாய்க் கொண்டு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்முதல் நிலைபெற்றுகளிகூர்ந்திருந்த உங்கள் பட்டணம் இதுதானா? பரதேசம்போய்ச் சஞ்சரிக்கிறதற்கு அவள் கால்களே அவளைத் தூரமாய்க் கொண்ட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ீடம் தரிப்பிக்கும் தீருக்கு விரோதமாக இதை யோசித்துத் தீர்மானித்தவர் யார்? அதின் வர்த்தகர் பிரபுக்களும், அதின் வியாபாரிகள் பூமியின் கனவான்களுமா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ீடம் தரிப்பிக்கும் தீருக்கு விரோதமாக இதை யோசித்துத் தீர்மானித்தவர் யார்? அதின் வர்த்தகர் பிரபுக்களும், அதின் வியாபாரிகள் பூமியின் கனவான்களுமா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ர்வ சிங்காரத்தின் மேன்மையைக் குலைக்கவும் பூமியின் கனவான்கள் யாவரையும் கனஈனப்படுத்தவும், சேனைகளின் கர்த்தரே இதை யோசித்துத் தீர்மானி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ர்வ சிங்காரத்தின் மேன்மையைக் குலைக்கவும் பூமியின் கனவான்கள் யாவரையும் கனஈனப்படுத்தவும், சேனைகளின் கர்த்தரே இதை யோசித்துத் தீர்மானி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ஸின் குமாரத்தியே, நதியைப்போல நீ உன் தேசத்தில் பாய்ந்துபோ, உனக்கு அணைய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ையைச் சமுத்திரத்தின்மேல் நீட்டி, ராஜ்யங்களைக் குலுங்கப்பண்ணினார்; கானானின் அரண்களை அழிக்க அவர் அதற்கு விரோதமாய்க் கட்டளைகொடுத்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ையைச் சமுத்திரத்தின்மேல் நீட்டி, ராஜ்யங்களைக் குலுங்கப்பண்ணினார்; கானானின் அரண்களை அழிக்க அவர் அதற்கு விரோதமாய்க் கட்டளைகொடுத்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டுங்குண்ட கன்னியாகிய சீதோன் குமாரத்தியே, இனிக் களிகூர்ந்துகொண்டிராய், எழுந்து கித்தீமுக்குப் புறப்பட்டுப்போ, அங்கும் உனக்கு இளைப்பாறுதல் இல்லையெ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டுங்குண்ட கன்னியாகிய சீதோன் குமாரத்தியே, இனிக் களிகூர்ந்துகொண்டிராய், எழுந்து கித்தீமுக்குப் புறப்பட்டுப்போ, அங்கும் உனக்கு இளைப்பாறுதல் இல்லையெ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ர்ஷீஸ் கப்பல்களே, அலறுங்கள்; உங்கள் அரண் பாழா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ாலத்திலே தீரு, ஒரு ராஜாவுடைய நாட்களின்படி, எழுபது வருஷம் மறக்கப்பட்டிருக்கும்; எழுபது வருஷங்களின் முடிவிலே தீருவுக்குச் சம்பவிப்பது வேசியின் பாடலுக்குச் சமானம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ாலத்திலே தீரு, ஒரு ராஜாவுடைய நாட்களின்படி, எழுபது வருஷம் மறக்கப்பட்டிருக்கும்; எழுபது வருஷங்களின் முடிவிலே தீருவுக்குச் சம்பவிப்பது வேசியின் பாடலுக்குச் சமானம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றக்கப்பட்ட வேசியே, நீ வீணையை எடுத்து நகரத்தைச் சுற்றித்திரி; நீ நினைக்கப்படும்படி அதை இனிதாக வாசித்துப் பல பாட்டுகளைப் பா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றக்கப்பட்ட வேசியே, நீ வீணையை எடுத்து நகரத்தைச் சுற்றித்திரி; நீ நினைக்கப்படும்படி அதை இனிதாக வாசித்துப் பல பாட்டுகளைப் பா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பது வருஷங்களின் முடிவிலே கர்த்தர் வந்து தீருவைச் சந்திப்பார்; அப்பொழுது அது தன் பணையத்துக்கு திரும்பிவந்து, பூமியிலுள்ள சகல ராஜ்யங்களோடும் வேசித்தனம் பண்ண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பது வருஷங்களின் முடிவிலே கர்த்தர் வந்து தீருவைச் சந்திப்பார்; அப்பொழுது அது தன் பணையத்துக்கு திரும்பிவந்து, பூமியிலுள்ள சகல ராஜ்யங்களோடும் வேசித்தனம் பண்ண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ూరునుగూర్చిన దేవోక్తి తర్షీషు ఓడలారా, అంగలార్చుడి తూరు పాడైపోయెను ఇల్లయినను 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మార్గమైనను లేదు కిత్తీయుల దేశమునుండి ఆ సంగతి వారికి వెల్లడి చే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ముద్రతీరవాసులారా, అంగలార్చుడి సముద్రము దాటుచుండు సీదోను వర్తకులు తమ సర కులతో నిన్ను ని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షీహోరు నది ధాన్యము నైలునది పంట సముద్రముమీద నీలోనికి తేబడుచుండెను తూరువలన జనములకు లాభమ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ీదోనూ, సిగ్గుపడుము, సముద్రము సముద్రదుర్గము మాటలాడుచున్నది నేను ప్రసవవేదనపడనిదానను పిల్ల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నిదానను ¸°వనస్థులను పోషింపనిదానను కన్యకలను పెంచనిదాన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 వర్తమానము ఐగుప్తీయులు విని తూరును గూర్చి మిక్కిలి దుఃఖ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ర్షీషునకు వెళ్లుడి సముద్రతీరవాసులారా, అంగ లార్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కు సంతోషము కలుగజేసిన పట్టణమిదేనా? ప్రాచీన కాలముననుండిన పట్టణమిదేనా? పరదేశనివాసముచేయ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ప్రయాణముచేసిన దిదే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ాని వర్తకులు రాజసమానులు దాని వ్యాపారులు భూనివాసులలో ఘనులు కిరీటముల నిచ్చుచుండు తూరుకు ఈలాగు 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వడు ఉద్దేశించ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ర్వసౌందర్య గర్వాతిశయమును అపవిత్రపరచుట కును భూమిమీదనున్న సర్వఘనులను అవమానపర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ధిపతియగు యెహోవా ఈలాగు చేయ నుద్దే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ర్షీషుకుమారీ, నీ దేశమునకిక నడికట్టు లేకపోయెను నైలునది ప్రవహించునట్లు దానిమీద ప్రవహ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సముద్రముమీద తన చెయ్యి చాపెను రాజ్యములను కంపింపజేసెను కనానుకోటలను నశింపజేయుటకు యెహోవా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ూర్చ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ఆయన సీదోను కన్యకా, చెరపబడినదానా, నీకికను సంతోషముండదు నీవు లేచి కిత్తీముకు దాటి పొ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నైనను నీకు నెమ్మది కలుగ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దిగో కల్దీయుల దేశమును చూడుము వారికను జన ముగా ఉండరు అష్షూరీయులు దానిని అడవిమృగములకు నివాస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యున్నారు. వారు కోటలు కట్టించి దాని నగరులను పడగొట్ట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ర్షీషు ఓడలారా, అంగలార్చుడి, మీ దుర్గము పాడై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ఒక రాజు ఏలుబడిలో జరిగినట్లు తూరు ఆ దినమున డెబ్బది సంవత్సరములు మరవబడును డెబ్బది సంవత్సరము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వాత వేశ్యల కీర్తనలో ఉన్నట్లు జరుగును, ఏ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వబడిన వేశ్యా, సితారాతీసికొని పట్టణములో తిరుగులాడుము నీవు జ్ఞాపకమునకు వచ్చునట్లు ఇంపుగా వాయ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ము అనేక కీర్తనలు ప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డెబ్బది సంవత్సరముల అంతమున యెహోవా తూరును దర్శించును అది వేశ్యజీతమునకు మరల భూమిమీదనున్న సమస్త లో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్యములతో వ్యభిచార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ేశ్యజీతముగా ఉన్నదాని వర్తకలాభము యెహోవాకు ప్రతిష్ఠితమగును అది కూర్చబడదు ధననిధిలో వేయబడద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ిధిని నివసించువారికి సంతుష్టి ఇచ్చు భోజనమునకును ప్రశస్త వస్త్రములకును ఆ పట్టణపు లాభము ఆధా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2026-10-20T03:32:28Z</dcterms:created>
  <dcterms:modified xsi:type="dcterms:W3CDTF">2026-10-20T03:32:28Z</dcterms:modified>
  <dc:title>యెషయా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