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கிப்திலே எங்கள் பிதாக்கள் அநுபவித்த சிறுமையை நீர் கண்டு, சிவந்த சமுத்திரத்தில் அவர்கள் கூப்பிடுதலைக்கேட்டீ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37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ನೆಹೆಮ್ಯನು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1 ಅದೇ ತಿಂಗಳಿನ ಇಪ್ಪತ್ತನಾಲ್ಕನೇ ದಿವಸದಲ್ಲಿ ಇಸ್ರಾಯೇಲ್‌ ಮಕ್ಕಳು ಉಪವಾಸ ಮಾಡಿ ಗೋಣೀತಟ್ಟನ್ನು ಉಟ್ಟುಕೊಂಡು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ಧೂಳನ್ನು ಹಾಕಿಕೊಂಡು ನೆರೆದುಬಂ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ಗ ಇಸ್ರಾಯೇಲ್‌ ಸಂತಾನದವರು ತಮ್ಮನ್ನು ಸಮಸ್ತ ಅನ್ಯ ಜನರಿಂದ ಪ್ರತ್ಯೇಕಿಸಿಕೊಂಡು ನಿಂತು ತಮ್ಮ ಪಾಪ ಗಳನ್ನೂ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ದೆಗಳ ಅಕ್ರಮಗಳನ್ನೂ ಅರಿಕೆ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ವರು ತಮ್ಮ ಸ್ಥಳಗಳಲ್ಲಿ ನಿಂತು ಒಂದು ಜಾವ ತಮ್ಮ ದೇವರಾಗಿರುವ ಕರ್ತನ ನ್ಯಾಯ ಪ್ರಮಾಣದ ಪುಸ್ತಕವನ್ನು ಓದಿ ಮತ್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ವ ತಮ್ಮ ಪಾಪಗಳನ್ನು ಅರಿಕೆಮಾಡಿ ತಮ್ಮ ದೇವರಾಗಿ ರುವ ಕರ್ತನನ್ನು ಆರಾಧಿ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ಗ ಮೆಟ್ಟಲುಗಳ ಮೇಲೆ ಲೇವಿಯರಲ್ಲಿ ಯೇಷೂವನೂ ಬಾನೀಯೂ ಕದ್ಮೀಯೇಲನೂ ಶೆಬನ್ಯನೂ ಬುನ್ನೀಯೂ ಶೇರೇ ಬ್ಯನೂ ಬಾನೀ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ನಾನೀಯೂ ನಿಂತು ಮಹಾ ಶಬ್ದದಿಂದ ತಮ್ಮ ದೇವರಾಗಿರುವ ಕರ್ತನನ್ನು ಗಟ್ಟಿ ಯಾದ ಸ್ವರದಿಂದ ಕೂಗಿ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ಹೀಗೆ ಮಕ್ಕಳು ಪ್ರವೇಶಿಸಿ ದೇಶವನ್ನು ಸ್ವಾಧೀನಮಾಡಿಕೊಂಡರು. ನೀನು ಅವರ ಮುಂದೆ ದೇಶದ ನಿವಾಸಿಗಳಾದ ಕಾನಾನ್ಯ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ಗ್ಗಿಸಿ ಅವರಿಗೆ ತಮ್ಮ ಇಚ್ಛೆಯ ಪ್ರಕಾರ ಮಾಡುವದಕ್ಕೆ ಅವರನ್ನೂ ಅವರ ಅರಸುಗಳನ್ನೂ ದೇಶದ ಜನರನ್ನೂ ಅವರ ಕೈ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ಪ್ಪಿಸಿಕೊ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ಲೇವಿಯರಾದ ಯೇಷೂವನೂ ಕದ್ಮೀಯೇಲನೂ ಬಾನೀಯೂ ಹಷ ಬ್ನೆಯೂ ಶೇರೇಬ್ಯನೂ ಹೋದೀಯನೂ ಶೆಬನ್ಯನೂ ಪೆತಹ್ಯನೂ ಜನ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ದ್ದೇನಂದರೆ--ನೀವು ಎದ್ದು ನಿಮ್ಮ ದೇವರಾಗಿರುವ ಕರ್ತನನ್ನು ಎಂದೆಂದಿಗೂ ಸ್ತುತಿಸಿರಿ ಅಂದನು. ಹೀಗೆ ಅವರು--ಸಕ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ತಿ ಸ್ತೋತ್ರಗಳಿಗಿಂತ ಉನ್ನತವಾದ ನಿನ್ನ ಘನವುಳ್ಳ ಹೆಸರಿಗೆ ಕೊಂಡಾಟವಾ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ಅವರು ಬಲವಾದ ಪಟ್ಟಣ ಗಳನ್ನೂ ರಸವತ್ತಾದ ಭೂಮಿಯನ್ನೂ ತೆಗೆದುಕೊಂಡು ಸಮಸ್ತ ಉತ್ತಮವಾದವುಗಳಿಂದ ತುಂಬಿದ ಮನೆ 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ಡಿದ ಬಾವಿಗಳನ್ನೂ ದ್ರಾಕ್ಷೇ ತೋಟ ಗಳನ್ನೂ ಇಪ್ಪೇತೋಪುಗಳನ್ನೂ ಸಮೃದ್ಧಿಯಾದ ಹಣ್ಣಿನ ಮರಗಳನ್ನೂ ಬಹಳ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ಧೀನಮಾಡಿಕೊಂಡರು. ಹೀಗೆ ಅವರು ತಿಂದು ತೃಪ್ತಿಪಟ್ಟು ಪುಷ್ಟಿಯಾಗಿ ನಿನ್ನ ದೊಡ್ಡ ಉಪಕಾರದಲ್ಲಿ ಆನಂದಪ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ನೀನು ಒಬ್ಬನೇ ಕರ್ತನಾಗಿದ್ದೀ. ನೀನು ಆಕಾಶವನ್ನೂ ಆಕಾಶಗಳ ಆಕಾಶವನ್ನೂ ಅವು ಗಳ ಸಮಸ್ತ ಸೈನ್ಯವನ್ನೂ ಭೂಮಿಯನ್ನೂ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ಲಿರುವವುಗಳನ್ನೂ ಸಮುದ್ರಗಳನ್ನೂ ಅವುಗಳೊಳ ಗಿರುವ ಸಮಸ್ತವನ್ನೂ ಉಂಟು ಮಾಡಿದ್ದಲ್ಲದೆ ಅವು ಗಳನ್ನೆಲ್ಲಾ ಕಾಪಾಡು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ದಲ್ಲದೆ ಆಕಾಶಗಳ ಸೈನ್ಯವು ನಿನ್ನನ್ನು ಆರಾಧಿಸುತ್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ದಾಗ್ಯೂ ಅವರು ನಿನಗೆ ಅವಿಧೇಯರಾಗಿ, ವಿರೋಧವಾಗಿ, ನಿಂತು ತಿರುಗಿಬಿದ್ದು, ನಿನ್ನ ನ್ಯಾಯ ಪ್ರಮಾಣವನ್ನು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ನ್ನಿನ ಹಿಂದಕ್ಕೆ ಬಿಸಾಡಿ, ಅವರು ನಿನ್ನ ಕಡೆಗೆ ತಿರುಗಬೇಕೆಂದು ಸಾಕ್ಷಿ ಹೇಳಿದ ನಿನ್ನ ಪ್ರವಾದಿಗಳನ್ನು ಕೊಂದು ಬ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ಪೋದ್ರೇಕ ಗೊಳಿ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ದರಿಂದ ನೀನು ಬಾಧಿಸುವ ವಿರೋಧಿಗಳ ಕೈಯಲ್ಲಿ ಅವರನ್ನು ಒಪ್ಪಿಸಿದಿ. ಆದರೆ ತಮ್ಮ ಇಕ್ಕಟ್ಟಿನ ಕಾಲದಲ್ಲಿ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ನ್ನು ಕೂಗಿದಾಗ ನೀನು ಪರಲೋಕದಿಂದ ಕೇಳಿ, ನಿನ್ನ ಅಧಿಕವಾದ ಕರುಣೆಯ ಪ್ರಕಾರ ಅವರ ವೈರಿಗಳ ಕೈಯಿಂದ ರಕ್ಷಿಸು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ಕ್ಷಕರನ್ನು ಅವರಿಗೆ ಕೊ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ಆದರೆ ಅವರು ವಿಶ್ರಾಂತಿಯನ್ನು ಹೊಂದಿದ ತರುವಾಯ ನಿನ್ನ ಮುಂದೆ ಕೆಟ್ಟದ್ದನ್ನು ತಿರುಗಿ ಮಾಡಿದರು. ಆದ ಕಾರಣ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ತ್ರುಗಳು ಅವರನ್ನು ಆಳುವ ಹಾಗೆ ಅವರ ಕೈಯಲ್ಲಿ ಅವರನ್ನು ಒಪ್ಪಿಸಿದಿ; ಆದರೆ ಅವರು ತಿರಿಗಿ ನಿನ್ನನ್ನು ಕೂಗಿದಾಗ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ಕಾಶದಿಂದ ಕೇಳಿ ಅವರನ್ನು ನಿನ್ನ ಕರುಣೆಯ ಪ್ರಕಾರ ಅನೇಕ ಸಾರಿ ವಿಮೋಚನೆ 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ನೀನು ಅವರನ್ನು ನಿನ್ನ ನ್ಯಾಯಪ್ರಮಾಣಕ್ಕೆ ತಿರಿಗಿ ಬರುವ ಹಾಗೆ ಅವರಿಗೆ ವಿರೋಧವಾಗಿ ಸಾಕ್ಷಿ ಹೇಳಿದಿ. ಆದರೆ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ರ್ವಪಟ್ಟು ನಿನ್ನ ಆಜ್ಞೆಗಳನ್ನು ಕೇಳದೆ ಮನುಷ್ಯರು ಯಾವವುಗಳನ್ನು ಕೈಕೊಳ್ಳುವದರಿಂದ ಬದುಕುವರೋ ಆ ನಿನ್ನ ನ್ಯಾಯ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ಧವಾಗಿ ಪಾಪಮಾಡಿಹೆಗಲುಕೊಡದೆ ಕುತ್ತಿಗೆಯನ್ನು ಕಠಿಣಪಡಿಸಿಕೊಂಡು ಕೇಳದೆ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ನೀನು ಅನೇಕ ವರುಷ ಅವರನ್ನು ತಾಳಿಕೊಂಡಿದ್ದು ನಿನ್ನ ಪ್ರವಾದಿಗಳ ಮುಖಾಂತರ ನಿನ್ನ ಆತ್ಮನಿಂದ ಅವರಿಗೆ ವಿರೋಧ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ಕ್ಷಿಹೇಳಿದಿ. ಆದರೆ ಅವರು ಕಿವಿಗೊಡದೆ ಇದ್ದದ್ದರಿಂದ ನೀನು ಅವರನ್ನು ದೇಶಗಳ ಜನರ ಕೈಯಲ್ಲಿ ಒಪ್ಪಿ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ಆದರೂ ನೀನು ನಿನ್ನ ಅಧಿಕವಾದ ಕರುಣೆಯ ನಿಮಿತ್ತ ಅವರನ್ನು ಸಂಪೂರ್ಣ ನಾಶಮಾಡಿ ಬಿಡ ಲಿಲ್ಲ; ಅವರನ್ನು ಕೈಬಿಡಲೂ ಇ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ಕಂದರೆ ನೀನು ಕೃಪೆಯೂ ಕರುಣೆಯುಳ್ಳ ದೇವರಾಗಿ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ಆದಕಾರಣ ನಮ್ಮ ದೇವರೇ, ಒಡಂಬಡಿಕೆಯನ್ನೂ ಕೃಪೆಯನ್ನೂ ಕೈಕೊಳ್ಳುವಂಥ ಮಹಾಪರಾಕ್ರಮವು ಳ್ಳಂಥ ಭಯಂಕರನಾದ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ಶ್ಶೂರಿನ ಅರಸು ಗಳ ಕಾಲ ಮೊದಲುಗೊಂಡು ಇಂದಿನ ವರೆಗೆ ನಮ್ಮ ಮೇಲೆಯೂ ಅರಸುಗಳ ಮೇಲೆಯೂ ಪ್ರಧಾನರ ಮೇಲೆಯೂ ಯಾಜಕರ ಮೇಲೆ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ವಾದಿಗಳ ಮೇಲೆಯೂ ಪಿತೃಗಳ ಮೇಲೆಯೂ ನಿನ್ನ ಸಮಸ್ತ ಜನರ ಮೇಲೆಯೂ ಬಂದ ಶ್ರಮೆಯು ನಿನಗೆ ಅಲ್ಪ ವಾಗಿ ಕಾಣಲ್ಪಡದೆ ಇರ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ಆದರೆ ನೀನು ನಮ್ಮ ಮೇಲೆ ಬರಮಾಡಿದ ಎಲ್ಲಾದರಲ್ಲಿ ನೀತಿಪರನಾಗಿದ್ದಿ. ಯಾಕಂದರೆ ನೀನು ಮಾಡಿದ್ದು ಸತ್ಯವಾದದ್ದು;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 ದುಷ್ಟರಾಗಿ ನಡೆ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ನಮ್ಮ ಅರಸುಗಳೂ ಪ್ರಧಾನರೂ ಯಾಜಕರೂ ನಮ್ಮ ಪಿತೃಗಳೂ ನಿನ್ನ ನ್ಯಾಯಪ್ರಮಾಣವನ್ನು ಕೈಕೊಳ್ಳದೆ ನಿನ್ನ ಆಜ್ಞೆ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ಅವರಿಗೆ ಸಾಕ್ಷಿಯಾಗಿ ಹೇಳಿದ ನಿನ್ನ ಸಾಕ್ಷಿಗ ಳನ್ನೂ ಆಲೈಸದೆ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ಅವರು ತಮ್ಮ ರಾಜ್ಯದಲ್ಲಿಯೂ ನೀನು ಅವರಿಗೆ ಮಾಡಿದ ಮಹಾ ಉಪಕಾರದಲ್ಲಿಯೂ ನೀನು ಅವರಿಗೆ ಕೊಟ್ಟ ವಿಸ್ತಾರ 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ಸವತ್ತಾದ ದೇಶದಲ್ಲಿಯೂ ನಿನ್ನನ್ನು ಸೇವಿಸ ಲಿಲ್ಲ; ತಮ್ಮ ಕೆಟ್ಟ ಕಾರ್ಯಗಳನ್ನು ಬಿಟ್ಟು ತಿರುಗಲೂ ಇ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ಇಗೋ, ಈ ದಿವಸ ನಾವು ದಾಸರಾಗಿದ್ದೇವೆ; ಅದರ ಫಲವನ್ನೂ ಉತ್ತಮವಾದದ್ದನ್ನೂ ತಿನ್ನುವದಕ್ಕೆ ನೀನು ನಮ್ಮ ಪಿತೃ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 ದೇಶದಲ್ಲಿ ಇಗೋ, ನಾವು ದಾಸರಾಗಿ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ನಮ್ಮ, ಪಾಪಗಳಿಗೋಸ್ಕರ ನೀನು ನಮ್ಮ ಮೇಲೆ ಇಟ್ಟ ಅರಸುಗಳಿಗೆ ಅದರ ಹುಟ್ಟುವಳಿ ಬಹಳ ಹೋಗುತ್ತದೆ. ಇದಲ್ಲದೆ ಅವರು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ಚ್ಛೆಯ ಪ್ರಕಾರ ನಮ್ಮ ಶರೀರಗಳ ಮೇಲೆಯೂ ನಮ್ಮ ಪಶುಗಳ ಮೇಲೆಯೂ ಆಳುತ್ತಾರೆ; ನಾವು ಬಹು ಇಕ್ಕಟ್ಟಿನಲ್ಲಿ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ಇದೆಲ್ಲಾದರ ನಿಮಿತ್ತ ನಾವು ಒಡಂಬಡಿಕೆಯನ್ನು ಸ್ಥಿರಮಾಡಿ ಬರೆಯುತ್ತೇವೆ; ನಮ್ಮ ಪ್ರಧಾನರೂ ಲೇವಿಯರೂ ಯಾಜಕರೂ ಅ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ರೆ ಹಾಕುತ್ತಾ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ನು ಅಬ್ರಾಮನನ್ನು ಆದು ಕೊಂಡ ದೇವರಾಗಿರುವ ಕರ್ತನು. ನೀನು ಅವನನ್ನು ಊರ್‌ ಎಂಬ ಕಸ್ದೀಯರ ಪಟ್ಟಣದಿಂದ ಹೊರಗೆ ಬರ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ಗೆ ಅಬ್ರಹಾಮ್‌ ಎಂದು ಹೆಸರಿ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ಅವನ ಹೃದಯವು ನಿನ್ನ ಮುಂದೆ ನಂಬಿಕೆಯುಳ್ಳದ್ದೆಂದು ಕಂಡುಕೊಂಡು ಕಾನಾನ್ಯರೂ ಹಿತ್ತಿಯರೂ ಅಮೋರಿ ಯರೂ ಪೆರಿಜ್ಜೀ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ಬೂಸಿಯರೂ ಗಿರ್ಗಾಷಿ ಯರೂ ಇವರ ದೇಶವನ್ನು ಅವನ ಸಂತಾನಕ್ಕೆ ಕೊಡುವ ಹಾಗೆ ಅವನ ಸಂಗಡ ಒಡಂಬಡಿಕೆಯನ್ನು ಮಾಡಿದಿ;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ಯವಂತನಾಗಿರುವದರಿಂದ ನಿನ್ನ ವಾಕ್ಯಗಳನ್ನು ಈಡೇರಿ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ಇದಲ್ಲದೆ ಐಗುಪ್ತದಲ್ಲಿ ನಮ್ಮ ಪಿತೃಗಳ ದೀನ ಸ್ಥಿತಿಯನ್ನು ನೋಡಿದಿ; ಕೆಂಪುಸಮುದ್ರದ ಬಳಿಯಲ್ಲಿ ಅವರ ಕೂಗನ್ನು ಕೇ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ಫರೋಹನ ಮೇಲೆಯೂ ಅವನ ಸಮಸ್ತ ಸೇವಕರ ಮೇಲೆಯೂ ಅವನ ಸಮಸ್ತ ದೇಶದ ಜನರ ಮೇಲೆಯೂ ಸೂಚ ಕಕಾರ್ಯಗಳನ್ನೂ ಅದ್ಭುತ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ಸಿದಿ. ಯಾಕಂದರೆ ಇವರು ಅವರಿಗೆ ಅಹಂಕಾರಿಗಳಾಗಿ ನಡೆದರೆಂದು ತಿಳಿದಿದ್ದಿ. ಈ ಪ್ರಕಾರವೇ ನೀನು ಇಂದಿನ ಹಾಗೆ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ಸರನ್ನು ಮಾಡಿಕೊಂಡಿ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ನೀನು ಅವರ ಮುಂದೆ ಸಮುದ್ರವನ್ನು ವಿಭಾಗಿಸಿದ್ದರಿಂದ ಅವರು ಸಮುದ್ರದ ಮಧ್ಯದಲ್ಲಿ ಒಣ ಭೂಮಿಯಲ್ಲಿ ಹಾದುಹೋದರು.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ನ್ನು ಹಿಂದಟ್ಟಿದವರನ್ನು ಅಗಾಧಗಳಲ್ಲಿ ಕಲ್ಲಿನ ಹಾಗೆ ಮಹಾ ಜಲರಾಶಿಗಳಲ್ಲಿ ದೊಬ್ಬಿ ಬಿ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ಇದಲ್ಲದೆ ಹಗಲಿನಲ್ಲಿ ಮೇಘ ಸ್ತಂಭ ದಿಂದಲೂ ಅವರು ನಡೆಯಬೇಕಾದ ಮಾರ್ಗದಲ್ಲಿ ಅವರಿಗೆ ಬೆಳಕಾಗುವ ಹಾಗೆ ರಾತ್ರಿ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ಗ್ನಿ ಸ್ತಂಭ ದಿಂದಲೂ ಅವರನ್ನು ನಡಿ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ಸೀನಾಯ್‌ ಪರ್ವ ತದ ಮೇಲಕ್ಕೆ ಇಳಿದು ಬಂದಿ; ಆಕಾಶದಿಂದ ಅವರ ಸಂಗಡ ಮಾತನಾಡಿದಿ; ಸರಿಯಾದ ನ್ಯಾಯಗಳನ್ನೂ ಸತ್ಯ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ಯಪ್ರಮಾಣಗಳನ್ನೂ ಉತ್ತಮವಾದ ಕಟ್ಟಳೆ ಗಳನ್ನೂ ಆಜ್ಞೆಗಳನ್ನೂ ಅವರಿಗೆ ಕೊ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ನೀನು ಪರಿಶುದ್ಧ ಸಬ್ಬತ್‌ ದಿವಸವನ್ನು ಅವರಿಗೆ ತಿಳಿಸಿ ನಿನ್ನ ಸೇವಕನಾದ ಮೋಶೆಯ ಮುಖಾಂತರ ಅವರಿಗೆ ಆಜ್ಞೆ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ಳೆಗಳನ್ನೂ ನ್ಯಾಯಪ್ರಮಾಣ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ವರ ಹಸಿವೆಗೋಸ್ಕರ ಆಕಾಶದಿಂದ ರೊಟ್ಟಿಯನ್ನೂ ಕೊಟ್ಟಿ; ಅವರ ದಾಹಕ್ಕೋಸ್ಕರ ಬಂಡೆಯಿಂದ ನೀರನ್ನು ಬರಮಾಡಿ ನೀನು ಅ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ಲು ಪ್ರಮಾಣ ಮಾಡಿದ ದೇಶವನ್ನು ಸ್ವಾಧೀನ ಪಡಿಸಿಕೊಳ್ಳುವ ಹಾಗೆ ಅವರಿಗೆ ವಾಗ್ದಾನ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ಆದರೆ ಅವರೂ ನಮ್ಮ ತಂದೆಗಳೂ ಗರ್ವಪಟ್ಟು ನಡೆದು ತಮ್ಮ ಕುತ್ತಿಗೆಯನ್ನು ಕಠಿಣಮಾಡಿ ನಿನ್ನ ಆಜ್ಞೆ ಗಳನ್ನು ಕೇ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ಕೇಳದೆಯೂ ನೀನು ಅವರ ಮಧ್ಯದಲ್ಲಿ ಮಾಡಿದ ಅದ್ಭುತಕಾರ್ಯಗಳನ್ನು ಜ್ಞಾಪಕ ಮಾಡದೆಯೂ ತಮ್ಮ ಕುತ್ತಿಗೆಯನ್ನು ಕಠಿಣ 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ರುಬಿದ್ದು ತಮ್ಮ ದಾಸತ್ವಕ್ಕೆ ತಿರಿಗಿ ಹೋಗುವ ಹಾಗೆ ಅಧಿಪತಿಯನ್ನು ನೇಮಿಸಿದರು. ಆದರೆ ನೀನು ಮನ್ನಿಸುವ ದೇವರಾ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ಪಾಪೂರ್ಣನೂ ಅಂತಃ ಕರಣವೂ ದೀರ್ಘಶಾಂತಿಯೂ ಮಹಾದಯೆಯೂ ಆಗಿರುವವನಾಗಿಯೂ ಇರುವದರಿಂದ ಅವರನ್ನು ಕೈ ಬಿ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ಅವರು ತಮಗೆ ಎರಕಹೊಯಿದ ಒಂದು ಕರುವನ್ನು ಮಾಡಿಕೊಂಡು -- ಐಗುಪ್ತದೊಳಗಿಂದ ನಿನ್ನನ್ನು ಬರಮಾಡಿದ ನಿನ್ನ ದೇವರು ಇ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 ಹೇಳಿ ನಿನ್ನನ್ನು ಬಹು ಉದ್ರೇಕಗೊಳಿಸಿದಾ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ನೀನು ನಿನ್ನ ಹೇರಳವಾದ ಕರುಣೆಯಿಂದ ಅರಣ್ಯದಲ್ಲಿ ಅವರನ್ನು ಕೈಬಿಡದೆ ಇದ್ದಿ. ಹಗಲಿನಲ್ಲಿ ಅವರಿಗೆ ದಾರಿ ತೋರಿಸತ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ಘಸ್ತಂಭವಾದರೂ ರಾತ್ರಿಯಲ್ಲಿ ಅವರಿಗೆ ಬೆಳಕನ್ನು, ಅವರು ನಡೆಯತಕ್ಕ ಮಾರ್ಗವನ್ನು ತೋರಿಸುವ ಅಗ್ನಿಸ್ತಂಭವಾದರೂ ಅ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ಟ್ಟು ಹೋಗ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ಇದಲ್ಲದೆ ನೀನು ಅವರಿಗೆ ಬೋಧಿ ಸುವ ಹಾಗೆ ನಿನ್ನ ಒಳ್ಳೇ ಆತ್ಮನನ್ನು ಕೊಟ್ಟಿ; ಅವರ ಬಾಯಿಗೆ ನಿನ್ನ ಮನ್ನ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ಗೆಯಲಿಲ್ಲ. ಅವರ ದಾಹಕ್ಕೆ ನೀರನ್ನು ಕೊ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ಹೀಗೆಯೇ ಅರಣ್ಯದಲ್ಲಿ ನಾಲ್ವತ್ತುವರುಷ ಅವರನ್ನು ಪೋಷಿಸುತ್ತಿದ್ದಿ; ಅವರು ಕೊರತೆಪಡಲಿಲ್ಲ; ಅವರ ವಸ್ತ್ರ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ವಾಗಲಿಲ್ಲ; ಅವರ ಕಾಲುಗಳು ಬಾತು ಹೋಗ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ಇದಲ್ಲದೆ ನೀನು ಅವರಿಗೆ ರಾಜ್ಯಗಳನ್ನೂ ಜನಾಂಗಗಳನ್ನೂ ಒಪ್ಪಿಸಿಕೊಟ್ಟು ಅವರಿಗೆ ಮೇರೆಗಳನ್ನು ವಿಭಾಗಿಸಿಕೊ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ಯೇ ಅವರು ಸೀಹೋನನ ದೇಶವನ್ನೂ ಹೆಷ್ಬೋನಿನ ಅರಸನ ದೇಶವನ್ನೂ ಬಾಷಾ ನಿನ ಅರಸನಾದ ಓಗನ ದೇಶವನ್ನು ಸ್ವಾಧೀನಮಾಡಿ 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ಇದಲ್ಲದೆ ಅವರ ಮಕ್ಕಳನ್ನು ಆಕಾಶದ ನಕ್ಷತ್ರಗಳ ಹಾಗೆ ಹೆಚ್ಚಿಸಿ ಅವರು ಸ್ವಾಧೀನಮಾಡಿಕೊಳ್ಳಲು ಹೋಗುವರೆಂದು ನೀನು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ತೃಗ ಳಿಗೆ ವಾಗ್ದಾನಮಾಡಿದ ದೇಶದಲ್ಲಿ ಅವರನ್ನು ಬರ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ಹೆಮ್ಯನು : 9]]></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2026-10-20T03:38:22Z</dcterms:created>
  <dcterms:modified xsi:type="dcterms:W3CDTF">2026-10-20T03:38:22Z</dcterms:modified>
  <dc:title>ನೆಹೆಮ್ಯನು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