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னாவுக்கு இது மிகவும் விசனமாயிருந்தது; அவன் கடுங்கோபங்கொ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 நோக்கி விண்ணப்பம்பண்ணி: ஆ கர்த்தாவே, நான் என் தேசத்தில் இருக்கும்போதே நான் இதைச் சொல்லவில்லையா? இதினிமித்தமே நான் முன்னமே தர்ஷீசுக்கு ஓடிப்போனேன்; நீர் இரக்கமும் மன உருக்கமும் நீடியசாந்தமும் மிகுந்த கிருபையுமுள்ளவரும், தீங்குக்கு மனஸ்தாபப்படுகிறவருமான தேவனென்று அறி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 நோக்கி விண்ணப்பம்பண்ணி: ஆ கர்த்தாவே, நான் என் தேசத்தில் இருக்கும்போதே நான் இதைச் சொல்லவில்லையா? இதினிமித்தமே நான் முன்னமே தர்ஷீசுக்கு ஓடிப்போனேன்; நீர் இரக்கமும் மன உருக்கமும் நீடியசாந்தமும் மிகுந்த கிருபையுமுள்ளவரும், தீங்குக்கு மனஸ்தாபப்படுகிறவருமான தேவனென்று அறி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 நோக்கி விண்ணப்பம்பண்ணி: ஆ கர்த்தாவே, நான் என் தேசத்தில் இருக்கும்போதே நான் இதைச் சொல்லவில்லையா? இதினிமித்தமே நான் முன்னமே தர்ஷீசுக்கு ஓடிப்போனேன்; நீர் இரக்கமும் மன உருக்கமும் நீடியசாந்தமும் மிகுந்த கிருபையுமுள்ளவரும், தீங்குக்கு மனஸ்தாபப்படுகிறவருமான தேவனென்று அறி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கர்த்தாவே, என்பிராணனை என்னைவிட்டு எடுத்துக்கொள்ளும்; நான் உயிரோடிருக்கிறதைப்பார்க்கிலும் சாகிறது நலமாயிருக்க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க் கர்த்தர்: நீ எரிச்சலாயிருக்கிறது நல்லதோ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யோனா நகரத்திலிருந்து புறப்பட்டு, நகரத்துக்குக் கிழக்கேபோய் அங்கே தனக்கு ஒரு குடிசையைப் போட்டு, நகரத்துக்குச் சம்பவிக்கப்போகிறதைத் தான் பார்க்குமட்டும் அதின் கீழ் நிழலில் உட்கார்ந்த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யோனா நகரத்திலிருந்து புறப்பட்டு, நகரத்துக்குக் கிழக்கேபோய் அங்கே தனக்கு ஒரு குடிசையைப் போட்டு, நகரத்துக்குச் சம்பவிக்கப்போகிறதைத் தான் பார்க்குமட்டும் அதின் கீழ் நிழலில் உட்கார்ந்த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ாவுடைய தலையின்மேல் நிழலுண்டாயிருக்கவும், அவனை அவனுடைய மனமடிவுக்கு நீங்கலாக்கவும் தேவனாகிய கர்த்தர் ஒரு ஆமணக்குச்செடியை முளைக்கக் கட்டளையிட்டு, அதை அவன்மேல் ஓங்கிவளரப்பண்ணினார்; அந்த ஆமணக்கின்மேல் யோனா மிகவும் சந்தோஷப்ப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ாவுடைய தலையின்மேல் நிழலுண்டாயிருக்கவும், அவனை அவனுடைய மனமடிவுக்கு நீங்கலாக்கவும் தேவனாகிய கர்த்தர் ஒரு ஆமணக்குச்செடியை முளைக்கக் கட்டளையிட்டு, அதை அவன்மேல் ஓங்கிவளரப்பண்ணினார்; அந்த ஆமணக்கின்மேல் யோனா மிகவும் சந்தோஷப்ப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றுநாளிலோ கிழக்குவெளுக்கும் நேரத்தில் தேவன் ஒரு பூச்சியைக் கட்டளையிட்டார்; அது ஆமணக்குச்செடியை அரித்துப்போட்டடது; அதினால் அது காய்ந்து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ூரியன் உதித்தபோது தேவன் உஷ்ணமான கீழ்க்காற்றைக் கட்டளையிட்டார்; அப்பொழுது வெயில் யோனாவுடைய தலையில் படுகிறதினால் அவன் சோர்ந்துபோய், தனக்குள்ளே சாவை விரும்பி: நான் ஊயிரோடிருக்கிறதைப் பார்க்கிலும் சாகிறது நலமாயிருக்க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ூரியன் உதித்தபோது தேவன் உஷ்ணமான கீழ்க்காற்றைக் கட்டளையிட்டார்; அப்பொழுது வெயில் யோனாவுடைய தலையில் படுகிறதினால் அவன் சோர்ந்துபோய், தனக்குள்ளே சாவை விரும்பி: நான் ஊயிரோடிருக்கிறதைப் பார்க்கிலும் சாகிறது நலமாயிருக்க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தேவன் யோனாவை நோக்கி: நீ ஆமணக்கினிமித்தம் எரிச்சலாயிருக்கிறது நல்லதோ என்றார்; அதற்கு அவன்: நான் மரணபரியந்தமும் எரிச்சலாயிருக்கிறது நல்லதுதா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தேவன் யோனாவை நோக்கி: நீ ஆமணக்கினிமித்தம் எரிச்சலாயிருக்கிறது நல்லதோ என்றார்; அதற்கு அவன்: நான் மரணபரியந்தமும் எரிச்சலாயிருக்கிறது நல்லதுதா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க் கர்த்தர்: நீ பிரயாசப்படாததும், நீ வளர்க்காததும், ஒரு இராத்திரியிலே முளைத்ததும், ஒரு இராத்திரியிலே அழிந்துபோனதுமான ஆமணக்குக்காகப் பரிதபிக்கிறாய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க் கர்த்தர்: நீ பிரயாசப்படாததும், நீ வளர்க்காததும், ஒரு இராத்திரியிலே முளைத்ததும், ஒரு இராத்திரியிலே அழிந்துபோனதுமான ஆமணக்குக்காகப் பரிதபிக்கிறாய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லதுகைக்கும் இடதுகைக்கும் வித்தியாசம் அறியாத இலட்சத்து இருபதினாயிரம்பேருக்கு அதிகமான மனுஷரும் அநேக மிருகஜீவன்களும் இருக்கிற மகா நகரமாகிய நினிவேக்காக நான் பரிதபியாமலிருப்பேனோ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லதுகைக்கும் இடதுகைக்கும் வித்தியாசம் அறியாத இலட்சத்து இருபதினாயிரம்பேருக்கு அதிகமான மனுஷரும் அநேக மிருகஜீவன்களும் இருக்கிற மகா நகரமாகிய நினிவேக்காக நான் பரிதபியாமலிருப்பேனோ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ోనా దీనిచూచి బహు చింతాక్రాంతుడై కోపగ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, నేను నా దేశమం దుండగా ఇట్లు జరుగునని నేననుకొంటిని గదా? అందు వలననే నీవు కటాక్షమును జాలి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హు శాంతమును అత్యంత కృపయుగల దేవుడవై యుండి, పశ్చాత్తాపపడి కీడుచేయక మానుదువని నేను తెలిసికొని దా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ందు గానే తర్షీషునకు పారిపో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నేనిక బ్రదుకుటకంటె చచ్చుట మేలు; యెహోవా, నన్నిక బ్రదుకనియ్యక చంపుమని యెహోవాకు మనవి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దుకు యెహోవానీవు కోపించుట న్యాయమా? అని య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ప్పుడు యోనా ఆ పట్టణములోనుండి పోయి దాని తూర్పుతట్టున బసచేసి అచ్చట పందిలి యొకటి వే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నకు ఏమి సంభవించునో చూచెదనని ఆ నీడను కూర్చుని 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దేవుడైన యెహోవా సొరచెట్టొకటి ఏర్పరచి అతనికి కలిగిన శ్రమ పోగొట్టుటకై అది పెరిగి యోనా తలకుపైగా నీ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చ్చునట్లు చేసెను; ఆ సొర చెట్టును చూచి యోనా బహు సంతో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ుసటి ఉదయమందు దేవుడు ఒక పురుగును ఏర్పరచగా అది ఆ చెట్టును తొలిచినందున చెట్టు వాడ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ఎండ కాయగా దేవుడు వేడిమిగల తూర్పుగాలిని రప్పిం చెను. యోనాతలకు ఎండ దెబ్బ తగలగా అతడు సొమ్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ల్లిబ్రదుకుటకంటె చచ్చుట నాకు మేలన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దేవుడుఈ సొరచెట్టును గురించి నీవు కోపించుట న్యాయమా? అని యోనాను అడుగగా యోనాప్ర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ునంతగా కోపించుట న్యాయమే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దుకు యెహోవానీవు కష్టపడకుండను పెంచకుండను ఒక రాత్రిలోనే పుట్టి పెరిగి ఒక రాత్రిలో గానే వా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ిన యీ సొరచెట్టు విషయములో నీవు విచారపడు చున్నావ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యితే నూట ఇరువదివేలకంటె ఎక్కువై, కుడియెడమలు ఎరుగని జనమును బహు పశువులును గల నీనెవె మహాపు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షయములో నేను విచారపడవద్దా? అని యోనాతో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2026-10-20T00:41:16Z</dcterms:created>
  <dcterms:modified xsi:type="dcterms:W3CDTF">2026-10-20T00:41:16Z</dcterms:modified>
  <dc:title>యోనా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