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ஆசாரியர்களே இந்தக் கட்டளை உங்களுக்குரி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ன் உங்களுடைய பயிரைக் கெடுத்து, உங்கள் பண்டிகைகளின் சாணியையே உங்கள் முகங்களில் இறைப்பேன்; அதனோடுகூட நீங்களும் தள்ளுபடியா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ன் உங்களுடைய பயிரைக் கெடுத்து, உங்கள் பண்டிகைகளின் சாணியையே உங்கள் முகங்களில் இறைப்பேன்; அதனோடுகூட நீங்களும் தள்ளுபடியா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லேவியோரடேபண்ணின என் உடன்படிக்கை நிலைத்திருக்கும்படிக்கு இந்தக் கட்டளையை உங்களிடத்திற்கு அனுப்பினேன் என்கிறதை அப்பொழுது அறிந்துகொள்வ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லேவியோரடேபண்ணின என் உடன்படிக்கை நிலைத்திருக்கும்படிக்கு இந்தக் கட்டளையை உங்களிடத்திற்கு அனுப்பினேன் என்கிறதை அப்பொழுது அறிந்துகொள்வ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ோடே பண்ணின என் உடன்படிக்கை ஜீவனும் சமாதானமுமாக இருந்தது; அவன் எனக்குப் பயப்படும் பயத்தோடே இருக்கவேண்டுமென்று, இவைகளை அவனுக்குக் கட்டளையிட்டேன்; அப்படியே அவன் என் நாமத்துக்குப் பயந்தும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ோடே பண்ணின என் உடன்படிக்கை ஜீவனும் சமாதானமுமாக இருந்தது; அவன் எனக்குப் பயப்படும் பயத்தோடே இருக்கவேண்டுமென்று, இவைகளை அவனுக்குக் கட்டளையிட்டேன்; அப்படியே அவன் என் நாமத்துக்குப் பயந்தும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வேதம் அவன் வாயிலிருந்தது; அவனுடைய உதடுகளில் அநியாயம் காணப்படவில்லை; அவன் என்னோடே சமாதானமும் யதார்த்தமுமாய்ச் சஞ்சரித்து, அநேகரை அக்கிரமத்தினின்று திர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வேதம் அவன் வாயிலிருந்தது; அவனுடைய உதடுகளில் அநியாயம் காணப்படவில்லை; அவன் என்னோடே சமாதானமும் யதார்த்தமுமாய்ச் சஞ்சரித்து, அநேகரை அக்கிரமத்தினின்று திர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ாரியனுடைய உதடுகள் அறிவைக் காக்கவேண்டும்; வேதத்தை அவன் வாயிலே தேடுவார்களே; அவன் சேனைகளுடைய கர்த்தரின் தூத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ாரியனுடைய உதடுகள் அறிவைக் காக்கவேண்டும்; வேதத்தை அவன் வாயிலே தேடுவார்களே; அவன் சேனைகளுடைய கர்த்தரின் தூத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ோ வழியைவிட்டு விலகி, அநேகரை வேதத்தைக்குறித்து இடறப்பண்ணினீர்கள்; லேவியின் உடன்படிக்கையைக் கெடுத்துப்போட்ட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ோ வழியைவிட்டு விலகி, அநேகரை வேதத்தைக்குறித்து இடறப்பண்ணினீர்கள்; லேவியின் உடன்படிக்கையைக் கெடுத்துப்போட்ட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 வழிகளைக் கைக்கொள்ளாமல் வேதத்தைக்குறித்துப் பட்சபாதம் பண்ணினபடியினால் நானும் உங்களை எல்லா ஜனத்துக்கு முன்பாகவும் அற்பரும் நீசருமாக்க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 வழிகளைக் கைக்கொள்ளாமல் வேதத்தைக்குறித்துப் பட்சபாதம் பண்ணினபடியினால் நானும் உங்களை எல்லா ஜனத்துக்கு முன்பாகவும் அற்பரும் நீசருமாக்க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 வழிகளைக் கைக்கொள்ளாமல் வேதத்தைக்குறித்துப் பட்சபாதம் பண்ணினபடியினால் நானும் உங்களை எல்லா ஜனத்துக்கு முன்பாகவும் அற்பரும் நீசருமாக்க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ெல்லாருக்கும் ஒரே பிதா இல்லையோ? ஒரே தேவன் நம்மைச் சிருஷ்டித்ததில்லையோ? நாம் நம்முடைய பிதாக்களின் உடன்படிக்கையைப் பரிசுத்தக்குலைச்சலாக்கி, அவனவன் தன்தன் சகோதரனுக்குத் துரோகம்பண்ணுவானேன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ெல்லாருக்கும் ஒரே பிதா இல்லையோ? ஒரே தேவன் நம்மைச் சிருஷ்டித்ததில்லையோ? நாம் நம்முடைய பிதாக்களின் உடன்படிக்கையைப் பரிசுத்தக்குலைச்சலாக்கி, அவனவன் தன்தன் சகோதரனுக்குத் துரோகம்பண்ணுவானேன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கிறவன் எவனோ, அவன் காவல்காக்கிறவனாயினும் உத்தரவுகொடுகிறவனாயினும் சேனைகளின் கர்த்தருக்குக் காணிக்கை செலுத்துகிறவனாயினும், அவனை யாக்கோபின் கூடாரங்களில் இராதபடிக்குக் கர்த்தர் சங்கர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கிறவன் எவனோ, அவன் காவல்காக்கிறவனாயினும் உத்தரவுகொடுகிறவனாயினும் சேனைகளின் கர்த்தருக்குக் காணிக்கை செலுத்துகிறவனாயினும், அவனை யாக்கோபின் கூடாரங்களில் இராதபடிக்குக் கர்த்தர் சங்கர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ண்டாந்தரமும் இதைச் செய்து, கர்த்தருடைய பீடத்தைக் கண்ணீரினாலும் அழுகையினாலும் பெருமூச்சினாலும் நிரப்புகிறீர்கள்; ஆகையால், அவர் இனிக் காணிக்கையை மதியார், அதை உங்கள் கைகளில் பிரியமாய் ஏற்றுக்கொள்ளவுமா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ண்டாந்தரமும் இதைச் செய்து, கர்த்தருடைய பீடத்தைக் கண்ணீரினாலும் அழுகையினாலும் பெருமூச்சினாலும் நிரப்புகிறீர்கள்; ஆகையால், அவர் இனிக் காணிக்கையை மதியார், அதை உங்கள் கைகளில் பிரியமாய் ஏற்றுக்கொள்ளவுமா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ண்டாந்தரமும் இதைச் செய்து, கர்த்தருடைய பீடத்தைக் கண்ணீரினாலும் அழுகையினாலும் பெருமூச்சினாலும் நிரப்புகிறீர்கள்; ஆகையால், அவர் இனிக் காணிக்கையை மதியார், அதை உங்கள் கைகளில் பிரியமாய் ஏற்றுக்கொள்ளவுமா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ஒருவனையல்லவா படைத்தார்? ஆவி அவரிடத்தில் பரிபூரணமாயிருந்ததே. பின்னை ஏன் ஒருவனைப்படைத்தார்? தேவபக்தியுள்ள, சந்ததியைப் பெறும்படிதானே. ஆகையால் ஒருவனும் தன் இளவயதின் மனைவிக்குத் துரோகம்பண்ணாதபடிக்கு,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ஒருவனையல்லவா படைத்தார்? ஆவி அவரிடத்தில் பரிபூரணமாயிருந்ததே. பின்னை ஏன் ஒருவனைப்படைத்தார்? தேவபக்தியுள்ள, சந்ததியைப் பெறும்படிதானே. ஆகையால் ஒருவனும் தன் இளவயதின் மனைவிக்குத் துரோகம்பண்ணாதபடிக்கு,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ஒருவனையல்லவா படைத்தார்? ஆவி அவரிடத்தில் பரிபூரணமாயிருந்ததே. பின்னை ஏன் ஒருவனைப்படைத்தார்? தேவபக்தியுள்ள, சந்ததியைப் பெறும்படிதானே. ஆகையால் ஒருவனும் தன் இளவயதின் மனைவிக்குத் துரோகம்பண்ணாதபடிக்கு,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்ளிவிடுதலை நான் வெறுக்கிறேன͠என்று இஸ்ரவேலின் தேவனாகிய கர்த்தர் சொல்லுகிறார்; அப்படிப்பட்டவன் கொடுமையினால் தன் வஸ்திரத்தை மூடுகிறான் என்று சேனைகளின் கர்த்தர் சொல்லுகிறார்; ஆகையால் நீங்கள் துரோகம்பண்ணாமல்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்ளிவிடுதலை நான் வெறுக்கிறேன͠என்று இஸ்ரவேலின் தேவனாகிய கர்த்தர் சொல்லுகிறார்; அப்படிப்பட்டவன் கொடுமையினால் தன் வஸ்திரத்தை மூடுகிறான் என்று சேனைகளின் கர்த்தர் சொல்லுகிறார்; ஆகையால் நீங்கள் துரோகம்பண்ணாமல்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்ளிவிடுதலை நான் வெறுக்கிறேன͠என்று இஸ்ரவேலின் தேவனாகிய கர்த்தர் சொல்லுகிறார்; அப்படிப்பட்டவன் கொடுமையினால் தன் வஸ்திரத்தை மூடுகிறான் என்று சேனைகளின் கர்த்தர் சொல்லுகிறார்; ஆகையால் நீங்கள் துரோகம்பண்ணாமல்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ావున యాజకులారా, ఈ ఆజ్ఞ మీకియ్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సైన్యములకు అధిపతియగు యెహోవా సెల విచ్చునదేమనగామీరు ఆ యాజ్ఞను ఆలకింపకయు, నా నామమును ఘనపర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ఃపూర్వకముగా దానిని ఆలోచింపకయు ఉండినయెడల నేను మీ మీదికి శాపము తెప్పించి మీకు కలిగిన ఆశీర్వాద ఫ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పింతును; మీరు దానిని మనస్సునకు తెచ్చుకొనరైతిరి గనుక ఇంతకు మునుపే నేను వాటిని శపించి 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ిమ్మునుబట్టి విత్తనములు చెరిపి వేతును, మీ ముఖములమీద పేడవేతును, పండుగలలో మీరర్పించిన పశువులపే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తును, పేడ ఊడ్చివేసిన స్థలమునకు మీరు ఊడ్చివేయ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వలన లేవీయులకు నిబంధనగా ఉండునట్లు ఈ ఆజ్ఞను మీ కిచ్చినవాడను నేనేయని మీరు తెలిసికొందు 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ు అధిపతియగు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ేను చేసిన నిబంధన వారి జీవమునకును సమాధానమునకును కారణమాయెను; భయభక్తులు పుట్టించు టకై నేన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చ్చితిని గనుక వారు నాయందు భయభక్తులు కలిగి, నా నామము విషయములో భయము గల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త్యముగల ధర్మశాస్త్రము బోధించుచు దుర్భోధ నేమాత్రమును చేయక సమాధానమునుబట్టియు యథార్థత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నుసరించి నడచుకొనువారై, దోషమునుండి యనేకులను త్రి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ాజకులు సైన్య ములకు అధిపతియగు యెహోవా దూతలు గనుక జనులు వారినోట ధర్మశాస్త్రవిధులను నేర్చుకొ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జ్ఞాన మునుబట్టి బోధ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మీరు మార్గము తప్పితిరి, ధర్మశాస్త్ర విషయములో మీరు అనేకులను అభ్యంతరపరచి, లేవీయులతో చేయ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ను నిరర్థకము 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మార్గములను అనుస రింపక ధర్మశాస్త్రమునుబట్టి విమర్శించుటలో మీరు పక్ష పాతులు గనుక జనులంద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మిమ్మును తృణీకరింప దగినవారినిగాను నీచులనుగాను చేసియున్నాను అని సైన్య ములకు అధిపతియ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కందరికి తండ్రియొక్కడే కాడా? ఒక్కదేవుడే మనలను సృష్టింపలేదా? ఈలాగుండగా ఒకరియెడల ఒకరము ద్రో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, మన పితరులతో చేయ బడిన నిబంధనను మనమెందుకు తృణీకరించుచున్నా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ూదావారు ద్రోహులైరి, ఇశ్రాయేలీయులమధ్య యెరూషలేములోనే హేయక్రియలు జరుగుచున్నవి; యూదావారు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ియమైన పరిశుద్ధస్థలమును అపవిత్రపరచి అన్యదేవత పిల్లలను పెండ్లి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ాకోబు సంతతివారి డేరాలలోనుండి మేల్కొలుపు వారిని, పలుకువారిని, సైన్యములకు అధిపతియగు యెహో 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ైవేద్యము చేయువారిని యెహోవా నిర్మూల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రెండవసారి మీరాలాగుననే చేయు దురు; యెహోవా బలిపీఠమును మీరు ఏడ్పుతోను కన్నీళ్ల తోను రోదనమ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డుపుదురు. కాబట్టి ఆయన మీ నైవేద్యమును అంగీకరింపకయు, తనకు అనుకూలము కాని అర్పణలను మీచేత తీసికొన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 ఎందుకని మీ రడుగగా, ¸°వన కాలమందు నీవు పెండ్లి చేసికొని అన్యాయముగా విసర్జించిన నీ భా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మున యెహోవా సాక్షియాయెను, అది నీకు తోటిదై నీవు చేసిన నిబంధనకు పాత్రురాలు గదా, నీ పెండ్లి భా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ొంచెముగానైనను దైవాత్మనొందినవారిలో ఎవ రును ఈలాగున చేయలేదు; ఒకడు చేసినను ఏమి జరిగెను? దేవు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తి నొందవలెనని అతడు యత్నము చేసెను గదా; కాగా మిమ్మును మీరే జాగ్రత్త చేసికొని, ¸°వన 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చేసికొనిన మీ భార్యల విషయములో విశ్వాస ఘాతకులుగా ఉం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భార్యను పరిత్యజించుట నాకు అసహ్యమైన క్రియ యని ఇశ్రాయేలీయుల దేవు డ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ఒకడు తన వస్త్రములను బలాత్కారముతో నింపుట నా కసహ్య మని సైన్యములకు అధిపతియగు యెహోవా సెలవి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డు; కాబట్టి మీ మనస్సులను కాచుకొనుడి, విశ్వాసఘాతకులుకా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 మాటలచేత మీరు యెహోవాను ఆయాసపెట్టుచు, దేనిచేత ఆయనను ఆయాసపెట్టుచున్నామని మీరడుగు చున్న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మార్గులు యెహోవా దృష్టికి మంచివారు, వారియందు ఆయన సంతోషపడును;లేక న్యాయకర్తయగు దేవుడు ఏమాయె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 కొనుటచేతనే మీరాయనను ఆయాసపెట్ట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2026-10-20T00:40:32Z</dcterms:created>
  <dcterms:modified xsi:type="dcterms:W3CDTF">2026-10-20T00:40:32Z</dcterms:modified>
  <dc:title>మలాకీ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