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ராஜரிகம்பண்ணுகிறார்; மகத்துவத்தை அணிந்துகொண்டிருக்கிறார்; கர்த்தர் பராக்கிரமத்தை அணிந்து, அவர் அதைக் கச்சையாகக் கட்டிக்கொண்டிருக்கிறார்; ஆதலால் பூச்சக்கரம் அசையாதபடி நிலைபெற்றிருக்கிற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ராஜரிகம்பண்ணுகிறார்; மகத்துவத்தை அணிந்துகொண்டிருக்கிறார்; கர்த்தர் பராக்கிரமத்தை அணிந்து, அவர் அதைக் கச்சையாகக் கட்டிக்கொண்டிருக்கிறார்; ஆதலால் பூச்சக்கரம் அசையாதபடி நிலைபெற்றிருக்கி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மது சிங்காசனம் பூர்வமுதல் உறுதியானது; நீர் அநாதியாயிருக்கிறீ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ாவே, நதிகள் எழும்பின; நதிகள் இரைச்சலிட்டு எழும்பின; நதிகள் அலைதிரண்டு எழும்பின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ிரளான தண்ணீர்களின் இரைச்சலைப்பார்க்கிலும், சமுத்திரத்தின் வலுமையான அலைகளைப்பார்க்கிலும், கர்த்தர் உன்னதத்திலே வல்லமையுள்ளவ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மது சாட்சிகள் மிகவும் உண்மையுள்ளவைகள்; கர்த்தாவே, பரிசுத்தமானது நித்தியநாளாக உமது ஆலயத்தின் அலங்காரமாயிருக்கிற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91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యెహోవా రాజ్యము చేయుచున్నాడు ప్రభావమును ఆయన వస్త్రముగా ధరించియున్నాడు యెహోవా బలముధరించి బలము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డుము కట్టు కొనియున్నాడు కదలకుండునట్లు భూలోకము స్థిరపరచబడియ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పురాతనకాలమునుండి నీ సింహాసనము స్థిరమాయెను సదాకాలము ఉన్నవాడవు నీవ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వరదలు ఎలుగెత్తెను యెహోవా, వరదలు ఎలుగెత్తెను వరదలు తమ అలలను హోరెత్తునట్లు చేయుచున్నవ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విస్తారజలముల ఘోషలకంటెను బలమైన సముద్ర తరంగముల ఘోషలకంటెను ఆకాశమునందు యెహోవా బలిష్ఠ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నీ శాసనములు ఎన్నడును తప్పిపోవు యెహోవా, ఎన్న టెన్నటికి పరిశుద్ధతయే నీ మందిర మునకు అనుకూల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2026-10-20T07:34:02Z</dcterms:created>
  <dcterms:modified xsi:type="dcterms:W3CDTF">2026-10-20T07:34:02Z</dcterms:modified>
  <dc:title>కీర్తనలు : 93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