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Override PartName="/ppt/slides/slide102.xml" ContentType="application/vnd.openxmlformats-officedocument.presentationml.slide+xml"/>
  <Override PartName="/ppt/notesSlides/notesSlide102.xml" ContentType="application/vnd.openxmlformats-officedocument.presentationml.notesSlide+xml"/>
  <Override PartName="/ppt/slides/slide103.xml" ContentType="application/vnd.openxmlformats-officedocument.presentationml.slide+xml"/>
  <Override PartName="/ppt/notesSlides/notesSlide103.xml" ContentType="application/vnd.openxmlformats-officedocument.presentationml.notesSlide+xml"/>
  <Override PartName="/ppt/slides/slide104.xml" ContentType="application/vnd.openxmlformats-officedocument.presentationml.slide+xml"/>
  <Override PartName="/ppt/notesSlides/notesSlide104.xml" ContentType="application/vnd.openxmlformats-officedocument.presentationml.notesSlide+xml"/>
  <Override PartName="/ppt/slides/slide105.xml" ContentType="application/vnd.openxmlformats-officedocument.presentationml.slide+xml"/>
  <Override PartName="/ppt/notesSlides/notesSlide105.xml" ContentType="application/vnd.openxmlformats-officedocument.presentationml.notesSlide+xml"/>
  <Override PartName="/ppt/slides/slide106.xml" ContentType="application/vnd.openxmlformats-officedocument.presentationml.slide+xml"/>
  <Override PartName="/ppt/notesSlides/notesSlide106.xml" ContentType="application/vnd.openxmlformats-officedocument.presentationml.notesSlide+xml"/>
  <Override PartName="/ppt/slides/slide107.xml" ContentType="application/vnd.openxmlformats-officedocument.presentationml.slide+xml"/>
  <Override PartName="/ppt/notesSlides/notesSlide107.xml" ContentType="application/vnd.openxmlformats-officedocument.presentationml.notesSlide+xml"/>
  <Override PartName="/ppt/slides/slide108.xml" ContentType="application/vnd.openxmlformats-officedocument.presentationml.slide+xml"/>
  <Override PartName="/ppt/notesSlides/notesSlide108.xml" ContentType="application/vnd.openxmlformats-officedocument.presentationml.notesSlide+xml"/>
  <Override PartName="/ppt/slides/slide109.xml" ContentType="application/vnd.openxmlformats-officedocument.presentationml.slide+xml"/>
  <Override PartName="/ppt/notesSlides/notesSlide109.xml" ContentType="application/vnd.openxmlformats-officedocument.presentationml.notesSlide+xml"/>
  <Override PartName="/ppt/slides/slide110.xml" ContentType="application/vnd.openxmlformats-officedocument.presentationml.slide+xml"/>
  <Override PartName="/ppt/notesSlides/notesSlide110.xml" ContentType="application/vnd.openxmlformats-officedocument.presentationml.notesSlide+xml"/>
  <Override PartName="/ppt/slides/slide111.xml" ContentType="application/vnd.openxmlformats-officedocument.presentationml.slide+xml"/>
  <Override PartName="/ppt/notesSlides/notesSlide111.xml" ContentType="application/vnd.openxmlformats-officedocument.presentationml.notesSlide+xml"/>
  <Override PartName="/ppt/slides/slide112.xml" ContentType="application/vnd.openxmlformats-officedocument.presentationml.slide+xml"/>
  <Override PartName="/ppt/notesSlides/notesSlide112.xml" ContentType="application/vnd.openxmlformats-officedocument.presentationml.notesSlide+xml"/>
  <Override PartName="/ppt/slides/slide113.xml" ContentType="application/vnd.openxmlformats-officedocument.presentationml.slide+xml"/>
  <Override PartName="/ppt/notesSlides/notesSlide113.xml" ContentType="application/vnd.openxmlformats-officedocument.presentationml.notesSlide+xml"/>
  <Override PartName="/ppt/slides/slide114.xml" ContentType="application/vnd.openxmlformats-officedocument.presentationml.slide+xml"/>
  <Override PartName="/ppt/notesSlides/notesSlide114.xml" ContentType="application/vnd.openxmlformats-officedocument.presentationml.notesSlide+xml"/>
  <Override PartName="/ppt/slides/slide115.xml" ContentType="application/vnd.openxmlformats-officedocument.presentationml.slide+xml"/>
  <Override PartName="/ppt/notesSlides/notesSlide115.xml" ContentType="application/vnd.openxmlformats-officedocument.presentationml.notesSlide+xml"/>
  <Override PartName="/ppt/slides/slide116.xml" ContentType="application/vnd.openxmlformats-officedocument.presentationml.slide+xml"/>
  <Override PartName="/ppt/notesSlides/notesSlide116.xml" ContentType="application/vnd.openxmlformats-officedocument.presentationml.notesSlide+xml"/>
  <Override PartName="/ppt/slides/slide117.xml" ContentType="application/vnd.openxmlformats-officedocument.presentationml.slide+xml"/>
  <Override PartName="/ppt/notesSlides/notesSlide117.xml" ContentType="application/vnd.openxmlformats-officedocument.presentationml.notesSlide+xml"/>
  <Override PartName="/ppt/slides/slide118.xml" ContentType="application/vnd.openxmlformats-officedocument.presentationml.slide+xml"/>
  <Override PartName="/ppt/notesSlides/notesSlide118.xml" ContentType="application/vnd.openxmlformats-officedocument.presentationml.notesSlide+xml"/>
  <Override PartName="/ppt/slides/slide119.xml" ContentType="application/vnd.openxmlformats-officedocument.presentationml.slide+xml"/>
  <Override PartName="/ppt/notesSlides/notesSlide119.xml" ContentType="application/vnd.openxmlformats-officedocument.presentationml.notesSlide+xml"/>
  <Override PartName="/ppt/slides/slide120.xml" ContentType="application/vnd.openxmlformats-officedocument.presentationml.slide+xml"/>
  <Override PartName="/ppt/notesSlides/notesSlide120.xml" ContentType="application/vnd.openxmlformats-officedocument.presentationml.notesSlide+xml"/>
  <Override PartName="/ppt/slides/slide121.xml" ContentType="application/vnd.openxmlformats-officedocument.presentationml.slide+xml"/>
  <Override PartName="/ppt/notesSlides/notesSlide121.xml" ContentType="application/vnd.openxmlformats-officedocument.presentationml.notesSlide+xml"/>
  <Override PartName="/ppt/slides/slide122.xml" ContentType="application/vnd.openxmlformats-officedocument.presentationml.slide+xml"/>
  <Override PartName="/ppt/notesSlides/notesSlide122.xml" ContentType="application/vnd.openxmlformats-officedocument.presentationml.notesSlide+xml"/>
  <Override PartName="/ppt/slides/slide123.xml" ContentType="application/vnd.openxmlformats-officedocument.presentationml.slide+xml"/>
  <Override PartName="/ppt/notesSlides/notesSlide123.xml" ContentType="application/vnd.openxmlformats-officedocument.presentationml.notesSlide+xml"/>
  <Override PartName="/ppt/slides/slide124.xml" ContentType="application/vnd.openxmlformats-officedocument.presentationml.slide+xml"/>
  <Override PartName="/ppt/notesSlides/notesSlide124.xml" ContentType="application/vnd.openxmlformats-officedocument.presentationml.notesSlide+xml"/>
  <Override PartName="/ppt/slides/slide125.xml" ContentType="application/vnd.openxmlformats-officedocument.presentationml.slide+xml"/>
  <Override PartName="/ppt/notesSlides/notesSlide125.xml" ContentType="application/vnd.openxmlformats-officedocument.presentationml.notesSlide+xml"/>
  <Override PartName="/ppt/slides/slide126.xml" ContentType="application/vnd.openxmlformats-officedocument.presentationml.slide+xml"/>
  <Override PartName="/ppt/notesSlides/notesSlide126.xml" ContentType="application/vnd.openxmlformats-officedocument.presentationml.notesSlide+xml"/>
  <Override PartName="/ppt/slides/slide127.xml" ContentType="application/vnd.openxmlformats-officedocument.presentationml.slide+xml"/>
  <Override PartName="/ppt/notesSlides/notesSlide127.xml" ContentType="application/vnd.openxmlformats-officedocument.presentationml.notesSlide+xml"/>
  <Override PartName="/ppt/slides/slide128.xml" ContentType="application/vnd.openxmlformats-officedocument.presentationml.slide+xml"/>
  <Override PartName="/ppt/notesSlides/notesSlide128.xml" ContentType="application/vnd.openxmlformats-officedocument.presentationml.notesSlide+xml"/>
  <Override PartName="/ppt/slides/slide129.xml" ContentType="application/vnd.openxmlformats-officedocument.presentationml.slide+xml"/>
  <Override PartName="/ppt/notesSlides/notesSlide129.xml" ContentType="application/vnd.openxmlformats-officedocument.presentationml.notesSlide+xml"/>
  <Override PartName="/ppt/slides/slide130.xml" ContentType="application/vnd.openxmlformats-officedocument.presentationml.slide+xml"/>
  <Override PartName="/ppt/notesSlides/notesSlide130.xml" ContentType="application/vnd.openxmlformats-officedocument.presentationml.notesSlide+xml"/>
  <Override PartName="/ppt/slides/slide131.xml" ContentType="application/vnd.openxmlformats-officedocument.presentationml.slide+xml"/>
  <Override PartName="/ppt/notesSlides/notesSlide131.xml" ContentType="application/vnd.openxmlformats-officedocument.presentationml.notesSlide+xml"/>
  <Override PartName="/ppt/slides/slide132.xml" ContentType="application/vnd.openxmlformats-officedocument.presentationml.slide+xml"/>
  <Override PartName="/ppt/notesSlides/notesSlide132.xml" ContentType="application/vnd.openxmlformats-officedocument.presentationml.notesSlide+xml"/>
  <Override PartName="/ppt/slides/slide133.xml" ContentType="application/vnd.openxmlformats-officedocument.presentationml.slide+xml"/>
  <Override PartName="/ppt/notesSlides/notesSlide133.xml" ContentType="application/vnd.openxmlformats-officedocument.presentationml.notesSlide+xml"/>
  <Override PartName="/ppt/slides/slide134.xml" ContentType="application/vnd.openxmlformats-officedocument.presentationml.slide+xml"/>
  <Override PartName="/ppt/notesSlides/notesSlide134.xml" ContentType="application/vnd.openxmlformats-officedocument.presentationml.notesSlide+xml"/>
  <Override PartName="/ppt/slides/slide135.xml" ContentType="application/vnd.openxmlformats-officedocument.presentationml.slide+xml"/>
  <Override PartName="/ppt/notesSlides/notesSlide135.xml" ContentType="application/vnd.openxmlformats-officedocument.presentationml.notesSlide+xml"/>
  <Override PartName="/ppt/slides/slide136.xml" ContentType="application/vnd.openxmlformats-officedocument.presentationml.slide+xml"/>
  <Override PartName="/ppt/notesSlides/notesSlide136.xml" ContentType="application/vnd.openxmlformats-officedocument.presentationml.notesSlide+xml"/>
  <Override PartName="/ppt/slides/slide137.xml" ContentType="application/vnd.openxmlformats-officedocument.presentationml.slide+xml"/>
  <Override PartName="/ppt/notesSlides/notesSlide137.xml" ContentType="application/vnd.openxmlformats-officedocument.presentationml.notesSlide+xml"/>
  <Override PartName="/ppt/slides/slide138.xml" ContentType="application/vnd.openxmlformats-officedocument.presentationml.slide+xml"/>
  <Override PartName="/ppt/notesSlides/notesSlide138.xml" ContentType="application/vnd.openxmlformats-officedocument.presentationml.notesSlide+xml"/>
  <Override PartName="/ppt/slides/slide139.xml" ContentType="application/vnd.openxmlformats-officedocument.presentationml.slide+xml"/>
  <Override PartName="/ppt/notesSlides/notesSlide139.xml" ContentType="application/vnd.openxmlformats-officedocument.presentationml.notesSlide+xml"/>
  <Override PartName="/ppt/slides/slide140.xml" ContentType="application/vnd.openxmlformats-officedocument.presentationml.slide+xml"/>
  <Override PartName="/ppt/notesSlides/notesSlide140.xml" ContentType="application/vnd.openxmlformats-officedocument.presentationml.notesSlide+xml"/>
  <Override PartName="/ppt/slides/slide141.xml" ContentType="application/vnd.openxmlformats-officedocument.presentationml.slide+xml"/>
  <Override PartName="/ppt/notesSlides/notesSlide141.xml" ContentType="application/vnd.openxmlformats-officedocument.presentationml.notesSlide+xml"/>
  <Override PartName="/ppt/slides/slide142.xml" ContentType="application/vnd.openxmlformats-officedocument.presentationml.slide+xml"/>
  <Override PartName="/ppt/notesSlides/notesSlide142.xml" ContentType="application/vnd.openxmlformats-officedocument.presentationml.notesSlide+xml"/>
  <Override PartName="/ppt/slides/slide143.xml" ContentType="application/vnd.openxmlformats-officedocument.presentationml.slide+xml"/>
  <Override PartName="/ppt/notesSlides/notesSlide143.xml" ContentType="application/vnd.openxmlformats-officedocument.presentationml.notesSlide+xml"/>
  <Override PartName="/ppt/slides/slide144.xml" ContentType="application/vnd.openxmlformats-officedocument.presentationml.slide+xml"/>
  <Override PartName="/ppt/notesSlides/notesSlide14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  <p:sldId id="379" r:id="rId126"/>
    <p:sldId id="380" r:id="rId127"/>
    <p:sldId id="381" r:id="rId128"/>
    <p:sldId id="382" r:id="rId129"/>
    <p:sldId id="383" r:id="rId130"/>
    <p:sldId id="384" r:id="rId131"/>
    <p:sldId id="385" r:id="rId132"/>
    <p:sldId id="386" r:id="rId133"/>
    <p:sldId id="387" r:id="rId134"/>
    <p:sldId id="388" r:id="rId135"/>
    <p:sldId id="389" r:id="rId136"/>
    <p:sldId id="390" r:id="rId137"/>
    <p:sldId id="391" r:id="rId138"/>
    <p:sldId id="392" r:id="rId139"/>
    <p:sldId id="393" r:id="rId140"/>
    <p:sldId id="394" r:id="rId141"/>
    <p:sldId id="395" r:id="rId142"/>
    <p:sldId id="396" r:id="rId143"/>
    <p:sldId id="397" r:id="rId144"/>
    <p:sldId id="398" r:id="rId145"/>
    <p:sldId id="399" r:id="rId14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slide" Target="slides/slide114.xml"/>
  <Relationship Id="rId117" Type="http://schemas.openxmlformats.org/officeDocument/2006/relationships/slide" Target="slides/slide115.xml"/>
  <Relationship Id="rId118" Type="http://schemas.openxmlformats.org/officeDocument/2006/relationships/slide" Target="slides/slide116.xml"/>
  <Relationship Id="rId119" Type="http://schemas.openxmlformats.org/officeDocument/2006/relationships/slide" Target="slides/slide117.xml"/>
  <Relationship Id="rId120" Type="http://schemas.openxmlformats.org/officeDocument/2006/relationships/slide" Target="slides/slide118.xml"/>
  <Relationship Id="rId121" Type="http://schemas.openxmlformats.org/officeDocument/2006/relationships/slide" Target="slides/slide119.xml"/>
  <Relationship Id="rId122" Type="http://schemas.openxmlformats.org/officeDocument/2006/relationships/slide" Target="slides/slide120.xml"/>
  <Relationship Id="rId123" Type="http://schemas.openxmlformats.org/officeDocument/2006/relationships/slide" Target="slides/slide121.xml"/>
  <Relationship Id="rId124" Type="http://schemas.openxmlformats.org/officeDocument/2006/relationships/slide" Target="slides/slide122.xml"/>
  <Relationship Id="rId125" Type="http://schemas.openxmlformats.org/officeDocument/2006/relationships/slide" Target="slides/slide123.xml"/>
  <Relationship Id="rId126" Type="http://schemas.openxmlformats.org/officeDocument/2006/relationships/slide" Target="slides/slide124.xml"/>
  <Relationship Id="rId127" Type="http://schemas.openxmlformats.org/officeDocument/2006/relationships/slide" Target="slides/slide125.xml"/>
  <Relationship Id="rId128" Type="http://schemas.openxmlformats.org/officeDocument/2006/relationships/slide" Target="slides/slide126.xml"/>
  <Relationship Id="rId129" Type="http://schemas.openxmlformats.org/officeDocument/2006/relationships/slide" Target="slides/slide127.xml"/>
  <Relationship Id="rId130" Type="http://schemas.openxmlformats.org/officeDocument/2006/relationships/slide" Target="slides/slide128.xml"/>
  <Relationship Id="rId131" Type="http://schemas.openxmlformats.org/officeDocument/2006/relationships/slide" Target="slides/slide129.xml"/>
  <Relationship Id="rId132" Type="http://schemas.openxmlformats.org/officeDocument/2006/relationships/slide" Target="slides/slide130.xml"/>
  <Relationship Id="rId133" Type="http://schemas.openxmlformats.org/officeDocument/2006/relationships/slide" Target="slides/slide131.xml"/>
  <Relationship Id="rId134" Type="http://schemas.openxmlformats.org/officeDocument/2006/relationships/slide" Target="slides/slide132.xml"/>
  <Relationship Id="rId135" Type="http://schemas.openxmlformats.org/officeDocument/2006/relationships/slide" Target="slides/slide133.xml"/>
  <Relationship Id="rId136" Type="http://schemas.openxmlformats.org/officeDocument/2006/relationships/slide" Target="slides/slide134.xml"/>
  <Relationship Id="rId137" Type="http://schemas.openxmlformats.org/officeDocument/2006/relationships/slide" Target="slides/slide135.xml"/>
  <Relationship Id="rId138" Type="http://schemas.openxmlformats.org/officeDocument/2006/relationships/slide" Target="slides/slide136.xml"/>
  <Relationship Id="rId139" Type="http://schemas.openxmlformats.org/officeDocument/2006/relationships/slide" Target="slides/slide137.xml"/>
  <Relationship Id="rId140" Type="http://schemas.openxmlformats.org/officeDocument/2006/relationships/slide" Target="slides/slide138.xml"/>
  <Relationship Id="rId141" Type="http://schemas.openxmlformats.org/officeDocument/2006/relationships/slide" Target="slides/slide139.xml"/>
  <Relationship Id="rId142" Type="http://schemas.openxmlformats.org/officeDocument/2006/relationships/slide" Target="slides/slide140.xml"/>
  <Relationship Id="rId143" Type="http://schemas.openxmlformats.org/officeDocument/2006/relationships/slide" Target="slides/slide141.xml"/>
  <Relationship Id="rId144" Type="http://schemas.openxmlformats.org/officeDocument/2006/relationships/slide" Target="slides/slide142.xml"/>
  <Relationship Id="rId145" Type="http://schemas.openxmlformats.org/officeDocument/2006/relationships/slide" Target="slides/slide143.xml"/>
  <Relationship Id="rId146" Type="http://schemas.openxmlformats.org/officeDocument/2006/relationships/slide" Target="slides/slide144.xml"/>
  <Relationship Id="rId147" Type="http://schemas.openxmlformats.org/officeDocument/2006/relationships/presProps" Target="presProps.xml"/>
  <Relationship Id="rId148" Type="http://schemas.openxmlformats.org/officeDocument/2006/relationships/viewProps" Target="viewProps.xml"/>
  <Relationship Id="rId14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6. பாவநிவாரணபலியாக ஒரு வெள்ளாட்டுக்கடாவும்,]]></a:t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சமாதானபலியாக இரண்டு மாடுகளும், ஐந்து ஆட்டுக்கடாக்களும், ஐந்து வெள்ளாட்டுக்கடாக்களும், ஒரு வயதான ஐந்து ஆட்டுக்குட்டிகளுமே; இது சூரிஷதாயின் குமாரனாகிய செலூமியேலின் காணிக்கை.]]></a:t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சமாதானபலியாக இரண்டு மாடுகளும், ஐந்து ஆட்டுக்கடாக்களும், ஐந்து வெள்ளாட்டுக்கடாக்களும், ஒரு வயதான ஐந்து ஆட்டுக்குட்டிகளுமே; இது சூரிஷதாயின் குமாரனாகிய செலூமியேலின் காணிக்கை.]]></a:t>
            </a:r>
          </a:p>
        </p:txBody>
      </p:sp>
    </p:spTree>
  </p:cSld>
</p:notes>
</file>

<file path=ppt/notesSlides/notesSlide10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ஆறாம் நாளில் தேகுவேலின் குமாரனாகிய எலியாசாப் என்னும் காத் புத்திரரின் பிரபு காணிக்கை செலுத்தினான்.]]></a:t>
            </a:r>
          </a:p>
        </p:txBody>
      </p:sp>
    </p:spTree>
  </p:cSld>
</p:notes>
</file>

<file path=ppt/notesSlides/notesSlide10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வன் காணிக்கையாவது: போஜனபலியாகப்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10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வன் காணிக்கையாவது: போஜனபலியாகப்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10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வன் காணிக்கையாவது: போஜனபலியாகப்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10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தூபவர்க்கம் நிறைந்த பத்துச்சேக்கல் நிறையுள்ள பொன்னினால் செய்த ஒரு தூபகரண்டியும்,]]></a:t>
            </a:r>
          </a:p>
        </p:txBody>
      </p:sp>
    </p:spTree>
  </p:cSld>
</p:notes>
</file>

<file path=ppt/notesSlides/notesSlide10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சர்வாங்க தகனபலியாக ஒரு காளையும், ஒரு ஆட்டுக்கடாவும், ஒரு வயதான ஒரு ஆட்டுக்குட்டியும்,]]></a:t>
            </a:r>
          </a:p>
        </p:txBody>
      </p:sp>
    </p:spTree>
  </p:cSld>
</p:notes>
</file>

<file path=ppt/notesSlides/notesSlide10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பாவநிவாரணபலியாக ஒரு வெள்ளாட்டுக்கடாவும்,]]></a:t>
            </a:r>
          </a:p>
        </p:txBody>
      </p:sp>
    </p:spTree>
  </p:cSld>
</p:notes>
</file>

<file path=ppt/notesSlides/notesSlide10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சமாதானபலியாக இரண்டு மாடுகளும் ஐந்து ஆட்டுக்கடாக்களும், ஐந்து வெள்ளாட்டுக்கடாக்களும் ஒரு வயதான ஐந்து ஆட்டுக்குட்டிகளுமே; இது தேகுவேலின் குமாரனாகிய எலியாசாபின் காணிக்க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7. சமாதானபலியாக இரண்டு மாடுகளும், ஐந்து ஆட்டுக்கடாக்களும், ஐந்து வெள்ளாட்டுக்கடாக்களும், ஒரு வயதான ஐந்து ஆட்டுக்குட்டிகளுமே; இது ஓகிரானின் குமாரனாகிய பாகியேலின் காணிக்கை.]]></a:t>
            </a:r>
          </a:p>
        </p:txBody>
      </p:sp>
    </p:spTree>
  </p:cSld>
</p:notes>
</file>

<file path=ppt/notesSlides/notesSlide1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சமாதானபலியாக இரண்டு மாடுகளும் ஐந்து ஆட்டுக்கடாக்களும், ஐந்து வெள்ளாட்டுக்கடாக்களும் ஒரு வயதான ஐந்து ஆட்டுக்குட்டிகளுமே; இது தேகுவேலின் குமாரனாகிய எலியாசாபின் காணிக்கை.]]></a:t>
            </a:r>
          </a:p>
        </p:txBody>
      </p:sp>
    </p:spTree>
  </p:cSld>
</p:notes>
</file>

<file path=ppt/notesSlides/notesSlide1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ஏழாம் நாளில் அம்மியூதின் குமாரனாகிய எலிஷாமா என்னும் எப்பிராயீம் புத்திரரின் பிரபு காணிக்கை செலுத்தினான்.]]></a:t>
            </a:r>
          </a:p>
        </p:txBody>
      </p:sp>
    </p:spTree>
  </p:cSld>
</p:notes>
</file>

<file path=ppt/notesSlides/notesSlide1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அவன் காணிக்கையாவது: போஜனபலியாகப்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1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அவன் காணிக்கையாவது: போஜனபலியாகப்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1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அவன் காணிக்கையாவது: போஜனபலியாகப்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1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தூபவர்க்கம் நிறைந்த பத்துச்சேக்கல் நிறையுள்ள பொன்னினால் செய்த ஒரு தூபகரண்டியும்,]]></a:t>
            </a:r>
          </a:p>
        </p:txBody>
      </p:sp>
    </p:spTree>
  </p:cSld>
</p:notes>
</file>

<file path=ppt/notesSlides/notesSlide1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சர்வாங்க தகனபலியாக ஒரு காளையும், ஒரு ஆட்டுக்கடாவும், ஒரு வயதான ஒரு ஆட்டுக்குட்டியும்,]]></a:t>
            </a:r>
          </a:p>
        </p:txBody>
      </p:sp>
    </p:spTree>
  </p:cSld>
</p:notes>
</file>

<file path=ppt/notesSlides/notesSlide1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பாவநிவாரண பலியாக ஒரு வெள்ளாட்டுக்கடாவும்,]]></a:t>
            </a:r>
          </a:p>
        </p:txBody>
      </p:sp>
    </p:spTree>
  </p:cSld>
</p:notes>
</file>

<file path=ppt/notesSlides/notesSlide1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சமாதானபலியாக இரண்டு மாடுகளும், ஐந்து ஆட்டுக்கடாக்களும், ஐந்து வெள்ளாட்டுக்கடாக்களும், ஒரு வயதான ஐந்து ஆட்டுக்குட்டிகளுமே; இது அம்மியூதின் குமாரனாகிய எலிஷாமாவின் காணிக்கை.]]></a:t>
            </a:r>
          </a:p>
        </p:txBody>
      </p:sp>
    </p:spTree>
  </p:cSld>
</p:notes>
</file>

<file path=ppt/notesSlides/notesSlide1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சமாதானபலியாக இரண்டு மாடுகளும், ஐந்து ஆட்டுக்கடாக்களும், ஐந்து வெள்ளாட்டுக்கடாக்களும், ஒரு வயதான ஐந்து ஆட்டுக்குட்டிகளுமே; இது அம்மியூதின் குமாரனாகிய எலிஷாமாவின் காணிக்க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7. சமாதானபலியாக இரண்டு மாடுகளும், ஐந்து ஆட்டுக்கடாக்களும், ஐந்து வெள்ளாட்டுக்கடாக்களும், ஒரு வயதான ஐந்து ஆட்டுக்குட்டிகளுமே; இது ஓகிரானின் குமாரனாகிய பாகியேலின் காணிக்கை.]]></a:t>
            </a:r>
          </a:p>
        </p:txBody>
      </p:sp>
    </p:spTree>
  </p:cSld>
</p:notes>
</file>

<file path=ppt/notesSlides/notesSlide1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எட்டாம் நாளில் பெதாசூரின் குமாரனாகிய கமாலியேல் என்னும் மனாசே புத்திரரின் பிரபு காணிக்கை செலுத்தினான்.]]></a:t>
            </a:r>
          </a:p>
        </p:txBody>
      </p:sp>
    </p:spTree>
  </p:cSld>
</p:notes>
</file>

<file path=ppt/notesSlides/notesSlide1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அவன் காணிக்கையாவது: போஜனபலியாகப் படைக்கும்பொருட்டு எண்ணெய்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1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அவன் காணிக்கையாவது: போஜனபலியாகப் படைக்கும்பொருட்டு எண்ணெய்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1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அவன் காணிக்கையாவது: போஜனபலியாகப் படைக்கும்பொருட்டு எண்ணெய்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1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தூபவர்க்கம் நிறைந்த பத்துச்சேக்கல் நிறையுள்ள பொன்னினால் செய்த ஒரு தூபகரண்டியும்,]]></a:t>
            </a:r>
          </a:p>
        </p:txBody>
      </p:sp>
    </p:spTree>
  </p:cSld>
</p:notes>
</file>

<file path=ppt/notesSlides/notesSlide1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சர்வாங்க தகனபலியாக ஒரு காளையும், ஒரு ஆட்டுக்கடாவும், ஒரு வயதான ஒரு ஆட்டுக்குட்டியும்,]]></a:t>
            </a:r>
          </a:p>
        </p:txBody>
      </p:sp>
    </p:spTree>
  </p:cSld>
</p:notes>
</file>

<file path=ppt/notesSlides/notesSlide1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பாவநிவாரணபலியாக ஒரு வெள்ளாட்டுக்கடாவும்,]]></a:t>
            </a:r>
          </a:p>
        </p:txBody>
      </p:sp>
    </p:spTree>
  </p:cSld>
</p:notes>
</file>

<file path=ppt/notesSlides/notesSlide1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சமாதானபலியாக இரண்டு மாடுகளும், ஐந்து ஆட்டுக்கடாக்களும், ஐந்து வெள்ளாட்டுக்கடாக்களும், ஒரு வயதான ஐந்து ஆட்டுக்குட்டிகளுமே; இது பெதாசூரின் குமாரனாகிய கமாலியேலின் காணிக்கை.]]></a:t>
            </a:r>
          </a:p>
        </p:txBody>
      </p:sp>
    </p:spTree>
  </p:cSld>
</p:notes>
</file>

<file path=ppt/notesSlides/notesSlide1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சமாதானபலியாக இரண்டு மாடுகளும், ஐந்து ஆட்டுக்கடாக்களும், ஐந்து வெள்ளாட்டுக்கடாக்களும், ஒரு வயதான ஐந்து ஆட்டுக்குட்டிகளுமே; இது பெதாசூரின் குமாரனாகிய கமாலியேலின் காணிக்கை.]]></a:t>
            </a:r>
          </a:p>
        </p:txBody>
      </p:sp>
    </p:spTree>
  </p:cSld>
</p:notes>
</file>

<file path=ppt/notesSlides/notesSlide1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ஒன்பதாம் நாளில் கீதெயோனின் குமாரனாகிய அபீதான் என்னும் பென்யமீன் புத்திரரின் பிரபு காணிக்கை செலுத்தின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8. பன்னிரண்டாம் நாளில் ஏனானின் குமாரனாகிய அகீரா என்னும் நப்தலி புத்திரரின் பிரபு காணிக்கை செலுத்தினான்.]]></a:t>
            </a:r>
          </a:p>
        </p:txBody>
      </p:sp>
    </p:spTree>
  </p:cSld>
</p:notes>
</file>

<file path=ppt/notesSlides/notesSlide1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அவன் காணிக்கையாவது: போஜனபலியாகப்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1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அவன் காணிக்கையாவது: போஜனபலியாகப்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1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அவன் காணிக்கையாவது: போஜனபலியாகப்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1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தூபவர்க்கம் நிறைந்த பத்துச்சேக்கல் நிறையுள்ள பொன்னினால் செய்த ஒரு தூபகரண்டியும்,]]></a:t>
            </a:r>
          </a:p>
        </p:txBody>
      </p:sp>
    </p:spTree>
  </p:cSld>
</p:notes>
</file>

<file path=ppt/notesSlides/notesSlide1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சர்வாங்க தகனபலியாக ஒரு காளையும், ஒரு ஆட்டுக்கடாவும், ஒரு வயதான ஒரு ஆட்டுக்குட்டியும்,]]></a:t>
            </a:r>
          </a:p>
        </p:txBody>
      </p:sp>
    </p:spTree>
  </p:cSld>
</p:notes>
</file>

<file path=ppt/notesSlides/notesSlide1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பாவநிவாரணபலியாக ஒரு வெள்ளாட்டுக்கடாவும்,]]></a:t>
            </a:r>
          </a:p>
        </p:txBody>
      </p:sp>
    </p:spTree>
  </p:cSld>
</p:notes>
</file>

<file path=ppt/notesSlides/notesSlide1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சமாதானபலியாக இரண்டு மாடுகளும், ஐந்து ஆட்டுக்கடாக்களும், ஐந்து வெள்ளாட்டுக்கடாக்களும், ஒரு வயதான ஐந்து ஆட்டுக்குட்டிகளுமே; இது கீதெயோனின் குமாரனாகிய அபீதானின் காணிக்கை.]]></a:t>
            </a:r>
          </a:p>
        </p:txBody>
      </p:sp>
    </p:spTree>
  </p:cSld>
</p:notes>
</file>

<file path=ppt/notesSlides/notesSlide1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சமாதானபலியாக இரண்டு மாடுகளும், ஐந்து ஆட்டுக்கடாக்களும், ஐந்து வெள்ளாட்டுக்கடாக்களும், ஒரு வயதான ஐந்து ஆட்டுக்குட்டிகளுமே; இது கீதெயோனின் குமாரனாகிய அபீதானின் காணிக்கை.]]></a:t>
            </a:r>
          </a:p>
        </p:txBody>
      </p:sp>
    </p:spTree>
  </p:cSld>
</p:notes>
</file>

<file path=ppt/notesSlides/notesSlide1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6. பத்தாம் நாளில் அம்மிஷதாயின் குமாரனாகிய அகியேசேர் என்னும் தாண் புத்திரரின் பிரபு காணிக்கை செலுத்தினான்.]]></a:t>
            </a:r>
          </a:p>
        </p:txBody>
      </p:sp>
    </p:spTree>
  </p:cSld>
</p:notes>
</file>

<file path=ppt/notesSlides/notesSlide1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7. அவன் காணிக்கையாவது: போஜனபலியாகப்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9. அவன் காணிக்கையாவது: போஜனபலியாகப்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1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7. அவன் காணிக்கையாவது: போஜனபலியாகப்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1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7. அவன் காணிக்கையாவது: போஜனபலியாகப்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1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8. தூபவர்க்கம் நிறைந்த பத்துச்சேக்கல் நிறையுள்ள பொன்னினால் செய்த ஒரு தூபகரண்டியும்,]]></a:t>
            </a:r>
          </a:p>
        </p:txBody>
      </p:sp>
    </p:spTree>
  </p:cSld>
</p:notes>
</file>

<file path=ppt/notesSlides/notesSlide1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9. சர்வாங்க தகனபலியாக ஒரு காளையும், ஒரு ஆட்டுக்கடாவும், ஒரு வயதான ஒரு ஆட்டுக்குட்டியும்,]]></a:t>
            </a:r>
          </a:p>
        </p:txBody>
      </p:sp>
    </p:spTree>
  </p:cSld>
</p:notes>
</file>

<file path=ppt/notesSlides/notesSlide1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0. பாவநிவாரணபலியாக ஒரு வெள்ளாட்டுக்கடாவும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9. அவன் காணிக்கையாவது: போஜனபலியாகப்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9. அவன் காணிக்கையாவது: போஜனபலியாகப்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0. தூபவர்க்கம் நிறைந்த பத்துச்சேக்கல் நிறையுள்ள பொன்னினால் செய்த ஒரு தூபகரண்டிய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1. சர்வாங்க தகனபலியாக ஒரு காளையும், ஒரு ஆட்டுக்கடாவும், ஒரு வயதான ஆட்டுக்குட்டியும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2. பாவநிவாரணபலியாக ஒரு வெள்ளாட்டுக்கடாவும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1. சமாதானபலியாக இரண்டு மாடுகளும், ஐந்து ஆட்டுக்கடாக்களும், ஐந்து வெள்ளாட்டுக்கடாக்களும், ஒரு வயதான ஐந்து ஆட்டுக்குட்டிகளுமே; இது அம்மிஷதாயின் குமாரனாகிய அகியேசேரின் காணிக்கை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3. சமாதானபலியாக இரண்டு மாடுகளும், ஐந்து ஆட்டுக்கடாக்களும், ஐந்து வெள்ளாட்டுக்கடாக்களும், ஒரு வயதான ஐந்து ஆட்டுக்குட்டிகளுமே; இது ஏனானின் குமாரனாகிய அகீராவின் காணிக்கை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3. சமாதானபலியாக இரண்டு மாடுகளும், ஐந்து ஆட்டுக்கடாக்களும், ஐந்து வெள்ளாட்டுக்கடாக்களும், ஒரு வயதான ஐந்து ஆட்டுக்குட்டிகளுமே; இது ஏனானின் குமாரனாகிய அகீராவின் காணிக்க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4. பலிபீடம் அபிஷேகம்பண்ணப்பட்டபோது, இஸ்ரவேல் பிரபுக்களால் செய்யப்பட்ட பிரதிஷ்டையாவது வெள்ளித்தாலங்கள் பன்னிரண்டு, வெள்ளிக்கலங்கள் பன்னிரண்டு, பொன் தூபகரண்டிகள் பன்னிரண்ட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4. பலிபீடம் அபிஷேகம்பண்ணப்பட்டபோது, இஸ்ரவேல் பிரபுக்களால் செய்யப்பட்ட பிரதிஷ்டையாவது வெள்ளித்தாலங்கள் பன்னிரண்டு, வெள்ளிக்கலங்கள் பன்னிரண்டு, பொன் தூபகரண்டிகள் பன்னிரண்ட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5. ஒவ்வொரு வெள்ளித்தாலம் நூற்றுமுப்பது சேக்கல் நிறையும், ஒவ்வொரு கலம் எழுபது சேக்கல் நிறையுமாக, இந்தப் பாத்திரங்களின் வெள்ளியெல்லாம் பரிசுத்த ஸ்தலத்தின் சேக்கல் கணக்கின்படி இரண்டாயிரத்து நானூறு சேக்கல் நிறையாயிருந்த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5. ஒவ்வொரு வெள்ளித்தாலம் நூற்றுமுப்பது சேக்கல் நிறையும், ஒவ்வொரு கலம் எழுபது சேக்கல் நிறையுமாக, இந்தப் பாத்திரங்களின் வெள்ளியெல்லாம் பரிசுத்த ஸ்தலத்தின் சேக்கல் கணக்கின்படி இரண்டாயிரத்து நானூறு சேக்கல் நிறையாயிருந்த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6. தூபவர்க்கம் நிறைந்த பொன் தூபகரண்டிகள் பன்னிரண்டு, ஒவ்வொன்று பரிசுத்த ஸ்தலத்தின் சேக்கல் கணக்கின்படி பத்துச்சேக்கல் நிறையாக, தூபகரண்டிகளின் பொன்னெல்லாம் நூற்றிருபது சேக்கல் நிறையாயிரு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6. தூபவர்க்கம் நிறைந்த பொன் தூபகரண்டிகள் பன்னிரண்டு, ஒவ்வொன்று பரிசுத்த ஸ்தலத்தின் சேக்கல் கணக்கின்படி பத்துச்சேக்கல் நிறையாக, தூபகரண்டிகளின் பொன்னெல்லாம் நூற்றிருபது சேக்கல் நிறையாயிரு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7. சர்வாங்க தகனபலியாகச் செலுத்தப்பட்ட காளைகளெல்லாம் பன்னிரண்டு, ஆட்டுக்கடாக்கள் பன்னிரண்டு, ஒரு வயதான ஆட்டுக்குட்டிகள் பன்னிரண்டு, அவைகளுக்கடுத்த போஜனபலிகளும்கூடச் செலுத்தப்பட்டது; பாவநிவாரணபலியாகச் செலுத்தப்பட்ட வெள்ளாட்டுக்கடாக்கள் பன்னிரண்ட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7. சர்வாங்க தகனபலியாகச் செலுத்தப்பட்ட காளைகளெல்லாம் பன்னிரண்டு, ஆட்டுக்கடாக்கள் பன்னிரண்டு, ஒரு வயதான ஆட்டுக்குட்டிகள் பன்னிரண்டு, அவைகளுக்கடுத்த போஜனபலிகளும்கூடச் செலுத்தப்பட்டது; பாவநிவாரணபலியாகச் செலுத்தப்பட்ட வெள்ளாட்டுக்கடாக்கள் பன்னிரண்ட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1. சமாதானபலியாக இரண்டு மாடுகளும், ஐந்து ஆட்டுக்கடாக்களும், ஐந்து வெள்ளாட்டுக்கடாக்களும், ஒரு வயதான ஐந்து ஆட்டுக்குட்டிகளுமே; இது அம்மிஷதாயின் குமாரனாகிய அகியேசேரின் காணிக்கை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8. சமாதான பலியாகச் செலுத்தப்பட்ட காளைகளெல்லாம் இருபத்துநான்கு; ஆட்டுக்கடாக்கள் அறுபது, வெள்ளாட்டுக்கடாக்கள் அறுபது, ஒரு வயதானஆட்டுக்குட்டிகள் அறுபது; பலிபீடம் அபிஷேகம்பண்ணப்பட்ட பின்பு செய்யப்பட்ட அதின் பிரதிஷ்டை இதுவே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8. சமாதான பலியாகச் செலுத்தப்பட்ட காளைகளெல்லாம் இருபத்துநான்கு; ஆட்டுக்கடாக்கள் அறுபது, வெள்ளாட்டுக்கடாக்கள் அறுபது, ஒரு வயதானஆட்டுக்குட்டிகள் அறுபது; பலிபீடம் அபிஷேகம்பண்ணப்பட்ட பின்பு செய்யப்பட்ட அதின் பிரதிஷ்டை இதுவே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8. சமாதான பலியாகச் செலுத்தப்பட்ட காளைகளெல்லாம் இருபத்துநான்கு; ஆட்டுக்கடாக்கள் அறுபது, வெள்ளாட்டுக்கடாக்கள் அறுபது, ஒரு வயதானஆட்டுக்குட்டிகள் அறுபது; பலிபீடம் அபிஷேகம்பண்ணப்பட்ட பின்பு செய்யப்பட்ட அதின் பிரதிஷ்டை இதுவே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9. மோசே தேவனோடே பேசும்படி ஆசரிப்புக் கூடாரத்திற்குள் பிரவேசிக்கும்போது, தன்னோடே பேசுகிறவரின் சத்தம் சாட்சிப்பெட்டியின்மேலுள்ள கிருபாசனமான இரண்டு கேருபீன்களின் நடுவிலிருந்துண்டாகக் கேட்பான்; அங்கே இருந்து அவனோடே பேசுவ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9. மோசே தேவனோடே பேசும்படி ஆசரிப்புக் கூடாரத்திற்குள் பிரவேசிக்கும்போது, தன்னோடே பேசுகிறவரின் சத்தம் சாட்சிப்பெட்டியின்மேலுள்ள கிருபாசனமான இரண்டு கேருபீன்களின் நடுவிலிருந்துண்டாகக் கேட்பான்; அங்கே இருந்து அவனோடே பேசுவ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9. மோசே தேவனோடே பேசும்படி ஆசரிப்புக் கூடாரத்திற்குள் பிரவேசிக்கும்போது, தன்னோடே பேசுகிறவரின் சத்தம் சாட்சிப்பெட்டியின்மேலுள்ள கிருபாசனமான இரண்டு கேருபீன்களின் நடுவிலிருந்துண்டாகக் கேட்பான்; அங்கே இருந்து அவனோடே பேசுவ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ோசே வாசஸ்தலத்தை ஸ்தாபனம்பண்ணி, அதையும் அதின் எல்லாப் பணிமுட்டுகளையும், பலிபீடத்தையும் அதின் எல்லாப் பணிமுட்டுகளையும் அபிஷேகம்பண்ணி, பரிசுத்தப்படுத்தி முடித்தநாளில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ோசே வாசஸ்தலத்தை ஸ்தாபனம்பண்ணி, அதையும் அதின் எல்லாப் பணிமுட்டுகளையும், பலிபீடத்தையும் அதின் எல்லாப் பணிமுட்டுகளையும் அபிஷேகம்பண்ணி, பரிசுத்தப்படுத்தி முடித்தநாளில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ோசே வாசஸ்தலத்தை ஸ்தாபனம்பண்ணி, அதையும் அதின் எல்லாப் பணிமுட்டுகளையும், பலிபீடத்தையும் அதின் எல்லாப் பணிமுட்டுகளையும் அபிஷேகம்பண்ணி, பரிசுத்தப்படுத்தி முடித்தநாளில்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ங்கள் பிதாக்களுடைய வம்சத்தலைவரும், எண்ணப்பட்டவர்களின் விசாரிப்புக்கு வைக்கப்பட்ட கோத்திரப் பிரபுக்களுமாகிய இஸ்ரவேலின் பிரபுக்கள் காணிக்கைகளைச் செலுத்தின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2. பதினோராம் நாளில் ஓகிரானின் குமாரனாகிய பாகியேல் என்னும் ஆசேர் புத்திரரின் பிரபு காணிக்கை செலுத்தி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ங்கள் பிதாக்களுடைய வம்சத்தலைவரும், எண்ணப்பட்டவர்களின் விசாரிப்புக்கு வைக்கப்பட்ட கோத்திரப் பிரபுக்களுமாகிய இஸ்ரவேலின் பிரபுக்கள் காணிக்கைகளைச் செலுத்தின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ங்கள் காணிக்கையாக, ஆறு கூண்டு வண்டில்களையும், பன்னிரண்டு மாடுகளையும் இரண்டிரண்டு பிரபுக்களுக்கு ஒவ்வொரு வண்டிலும், ஒவ்வொரு பிரபுக்கு ஒவ்வொரு மாடுமாக, கர்த்தருக்குச் செலுத்த வாசஸ்தலத்திற்கு முன்பாகக் கொண்டுவந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ங்கள் காணிக்கையாக, ஆறு கூண்டு வண்டில்களையும், பன்னிரண்டு மாடுகளையும் இரண்டிரண்டு பிரபுக்களுக்கு ஒவ்வொரு வண்டிலும், ஒவ்வொரு பிரபுக்கு ஒவ்வொரு மாடுமாக, கர்த்தருக்குச் செலுத்த வாசஸ்தலத்திற்கு முன்பாகக் கொண்டுவந்த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ர்த்தர் மோசேயை நோக்கி: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அவர்களிடத்தில் ஆசரிப்புக் கூடாரத்தின் ஊழியத்திற்காக அவைகளை வாங்கி, லேவியருக்கு அவரவர் வேலைக்குத்தக்கவைகளாகப் பங்கிட்டுக் கொடு என்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அவர்களிடத்தில் ஆசரிப்புக் கூடாரத்தின் ஊழியத்திற்காக அவைகளை வாங்கி, லேவியருக்கு அவரவர் வேலைக்குத்தக்கவைகளாகப் பங்கிட்டுக் கொடு என்ற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மோசே அந்த வண்டில்களையும் மாடுகளையும் வாங்கி, லேவியருக்குக் கொடுத்த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ரண்டு வண்டில்களையும் நான்கு மாடுகளையும் கெர்சோன் புத்திரருக்கு, அவர்கள் வேலைக்குத்தக்க பங்காகக் கொடுத்த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கு வண்டில்களையும் எட்டு மாடுகளையும் மெராரியின் புத்திரருக்கு, ஆசாரியனாகிய ஆரோனின் குமாரர் இத்தாமாருடைய கையின் கீழிருக்கிற அவர்களுடைய வேலைக்குத்தக்க பங்காகக் கொடுத்த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கு வண்டில்களையும் எட்டு மாடுகளையும் மெராரியின் புத்திரருக்கு, ஆசாரியனாகிய ஆரோனின் குமாரர் இத்தாமாருடைய கையின் கீழிருக்கிற அவர்களுடைய வேலைக்குத்தக்க பங்காகக் கொடுத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3. அவன் காணிக்கையாவது: போஜனபலியாகப்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ோகாத்தின் புத்திரருக்கோ ஒன்றும் கொடுக்கவில்லை; தோள்மேல் சுமப்பதே அவர்களுக்குரிய பரிசுத்த ஸ்தலத்தின் வேலையாயிருந்த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ோகாத்தின் புத்திரருக்கோ ஒன்றும் கொடுக்கவில்லை; தோள்மேல் சுமப்பதே அவர்களுக்குரிய பரிசுத்த ஸ்தலத்தின் வேலையாயிருந்த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லிபீடம் அபிஷேகம்பண்ணப்பட்ட நாளிலே, பிரபுக்கள் அதின் பிரதிஷ்டைக்காகக் காணிக்கைகளைச் செலுத்தி, பலிபீடத்துக்கு முன்பாகத் தங்கள் காணிக்கைகளைக் கொண்டுவந்த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லிபீடம் அபிஷேகம்பண்ணப்பட்ட நாளிலே, பிரபுக்கள் அதின் பிரதிஷ்டைக்காகக் காணிக்கைகளைச் செலுத்தி, பலிபீடத்துக்கு முன்பாகத் தங்கள் காணிக்கைகளைக் கொண்டுவந்த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கர்த்தர் மோசேயை நோக்கி: பலிபீடத்தின் பிரதிஷ்டைக்காக, ஒவ்வொரு பிரபுவும் தன்தன் நாளில் தன்தன் காணிக்கையைச் செலுத்தக்கடவன் என்ற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கர்த்தர் மோசேயை நோக்கி: பலிபீடத்தின் பிரதிஷ்டைக்காக, ஒவ்வொரு பிரபுவும் தன்தன் நாளில் தன்தன் காணிக்கையைச் செலுத்தக்கடவன் என்ற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டியே முதலாம் நாளில் தன் காணிக்கையைச் செலுத்தினவன் யூதா கோத்திரத்தானாகிய அம்மினதாபின் குமாரன் நகசோ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டியே முதலாம் நாளில் தன் காணிக்கையைச் செலுத்தினவன் யூதா கோத்திரத்தானாகிய அம்மினதாபின் குமாரன் நகசோ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காணிக்கையாவது: போஜனபலியாக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காணிக்கையாவது: போஜனபலியாக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3. அவன் காணிக்கையாவது: போஜனபலியாகப்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காணிக்கையாவது: போஜனபலியாக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ூபவர்க்கம் நிறைந்த பத்துச்சேக்கல் நிறையுள்ள பொன்னினால் செய்த ஒரு தூபகரண்டியும்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ர்வாங்க தகனபலியாக ஒரு காளையும், ஒரு ஆட்டுக்கடாவும், ஒரு வயதான ஒரு ஆட்டுக்குட்டியும்,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ாவநிவாரணபலியாக ஒரு வெள்ளாட்டுக்கடாவும்,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மாதானபலியாக இரண்டு மாடுகளும், ஐந்து ஆட்டுக்கடாக்களும், ஐந்து வெள்ளாட்டுக்கடாக்களும், ஒரு வயதான ஐந்து ஆட்டுக்குட்டிகளுமே; இது அம்மினதாபின் குமாரனாகிய நகசோனின் காணிக்கை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மாதானபலியாக இரண்டு மாடுகளும், ஐந்து ஆட்டுக்கடாக்களும், ஐந்து வெள்ளாட்டுக்கடாக்களும், ஒரு வயதான ஐந்து ஆட்டுக்குட்டிகளுமே; இது அம்மினதாபின் குமாரனாகிய நகசோனின் காணிக்கை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ரண்டாம் நாளில் இசக்காரின் பிரபுவாகிய சூவாரின் குமாரன் நெதனெயேல் காணிக்கை செலுத்தின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காணிக்கையாவது: போஜனபலியாகப்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காணிக்கையாவது: போஜனபலியாகப்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காணிக்கையாவது: போஜனபலியாகப்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3. அவன் காணிக்கையாவது: போஜனபலியாகப்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ூபவர்க்கம் நிறைந்த பத்துச்சேக்கல் நிறையுள்ள பொன்னினால் செய்த ஒரு தூபகரண்டியும்,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சர்வாங்க தகனபலியாக ஒரு காளையும், ஒரு ஆட்டுக்கடாவும், ஒரு வயதான ஆட்டுக்குட்டியும்,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ாவநிவாரணபலியாக ஒரு வெள்ளாட்டுக்கடாவும்,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மாதானபலியாக இரண்டு மாடுகளும், ஐந்து ஆட்டுக்கடாக்களும், ஐந்து வெள்ளாட்டுக்கடாக்களும், ஒரு வயதான ஐந்து ஆட்டுக்குட்டிகளுமே; இது சூவாரின் குமாரனாகிய நெதனெயேலின் காணிக்கை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மாதானபலியாக இரண்டு மாடுகளும், ஐந்து ஆட்டுக்கடாக்களும், ஐந்து வெள்ளாட்டுக்கடாக்களும், ஒரு வயதான ஐந்து ஆட்டுக்குட்டிகளுமே; இது சூவாரின் குமாரனாகிய நெதனெயேலின் காணிக்கை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ூன்றாம் நாளில் ஏலோனின் குமாரனாகிய எலியாப் என்னும் செபுலோன் புத்திரரின் பிரபு காணிக்கை செலுத்தின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காணிக்கையாவது: போஜனபலியாகப்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காணிக்கையாவது: போஜனபலியாகப்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காணிக்கையாவது: போஜனபலியாகப்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ூபவர்க்கம் நிறைந்த பத்துச்சேக்கல் நிறையுள்ள பொன்னினால் செய்த ஒரு தூபகரண்டிய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4. தூபவர்க்கம் நிறைந்த பத்துச்சேக்கல் நிறையுள்ள பொன்னினால் செய்த ஒரு தூபகரண்டியும்,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ர்வாங்க தகனபலியாக ஒரு காளையும், ஒரு ஆட்டுக்கடாவும், ஒரு வயதான ஒரு ஆட்டுக்குட்டியும்,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ாவநிவாரணபலியாக ஒரு வெள்ளாட்டுக்கடாவும்,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சமாதானபலியாக இரண்டு மாடுகளும், ஐந்து ஆட்டுக்கடாக்களும், ஐந்து வெள்ளாட்டுக்கடாக்களும், ஒரு வயதான ஐந்து ஆட்டுக்குட்டிகளுமே; இது ஏலோனின் குமாரனாகிய எலியாபின் காணிக்கை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சமாதானபலியாக இரண்டு மாடுகளும், ஐந்து ஆட்டுக்கடாக்களும், ஐந்து வெள்ளாட்டுக்கடாக்களும், ஒரு வயதான ஐந்து ஆட்டுக்குட்டிகளுமே; இது ஏலோனின் குமாரனாகிய எலியாபின் காணிக்கை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ான்காம் நாளில் சேதேயூரின் குமாரனாகிய எலிசூர் என்னும் ரூபன் புத்திரரின் பிரபு காணிக்கை, செலுத்தினான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ன் காணிக்கையாவது: போஜனபலியாகப் படைக்கும்பொருட்டு எண்ணெயிலே பிசைந்த மெல்லிய மாவினால் நிறைந்ததும்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ன் காணிக்கையாவது: போஜனபலியாகப் படைக்கும்பொருட்டு எண்ணெயிலே பிசைந்த மெல்லிய மாவினால் நிறைந்ததும்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ன் காணிக்கையாவது: போஜனபலியாகப் படைக்கும்பொருட்டு எண்ணெயிலே பிசைந்த மெல்லிய மாவினால் நிறைந்ததும்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ூபவர்க்கம் நிறைந்த பத்துச்சேக்கல் நிறையுள்ள பொன்னினால் செய்த ஒரு தூபகரண்டியும்,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சர்வாங்க தகனபலியாக ஒரு காளையும், ஒரு ஆட்டுக்கடாவும், ஒரு வயதான ஒரு ஆட்டுக்குட்டிய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5. சர்வாங்க தகனபலியாக ஒரு காளையும், ஒரு ஆட்டுக்கடாவும், ஒரு வயதான ஒரு ஆட்டுக்குட்டியும்,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ாவநிவாரணபலியாக ஒரு வெள்ளாட்டுக்கடாவும்,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மாதானபலியாக இரண்டு மாடுகளும், ஐந்து ஆட்டுக்கடாக்களும், ஐந்து வெள்ளாட்டுக்கடாக்களும், ஒரு வயதான ஐந்து ஆட்டுக்குட்டிகளுமே; இது சேதேயூரின் குமாரனாகிய எலிசூரின் காணிக்கை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மாதானபலியாக இரண்டு மாடுகளும், ஐந்து ஆட்டுக்கடாக்களும், ஐந்து வெள்ளாட்டுக்கடாக்களும், ஒரு வயதான ஐந்து ஆட்டுக்குட்டிகளுமே; இது சேதேயூரின் குமாரனாகிய எலிசூரின் காணிக்கை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ஐந்தாம் நாளில் சூரிஷதாயின் குமாரனாகிய செலூமியேல் என்னும் சிமியோன் புத்திரரின் பிரபு காணிக்கை செலுத்தினான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ன் காணிக்கையாவது: போஜனபலியாகப்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ன் காணிக்கையாவது: போஜனபலியாகப்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ன் காணிக்கையாவது: போஜனபலியாகப் படைக்கும்பொருட்டு எண்ணெயிலே பிசைந்த மெல்லிய மாவினால் நிறைந்ததும், பரிசுத்த ஸ்தலத்தின் சேக்கல் கணக்காக நூற்றுமுப்பது சேக்கல் நிறையுள்ளதுமான ஒரு வெள்ளித்தாலமும், எழுபது சேக்கல் நிறையுள்ள ஒரு வெள்ளிக்கலமும் ஆகிய இவ்விரண்டும்,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தூபவர்க்கம் நிறைந்த பத்துச்சேக்கல் நிறையுள்ள பொன்னினால் செய்த ஒரு தூபகரண்டியும்,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சர்வாங்க தகனபலியாக ஒரு காளையும், ஒரு ஆட்டுக்கடாவும், ஒரு வயதான ஒரு ஆட்டுக்குட்டியும்,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பாவநிவாரணபலியாக ஒரு வெள்ளாட்டுக்கடாவ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18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2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3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4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5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6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7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8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9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0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2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3.xml"/>
</Relationships>

</file>

<file path=ppt/slides/_rels/slide1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4.xml"/>
</Relationships>

</file>

<file path=ppt/slides/_rels/slide1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5.xml"/>
</Relationships>

</file>

<file path=ppt/slides/_rels/slide1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6.xml"/>
</Relationships>

</file>

<file path=ppt/slides/_rels/slide1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7.xml"/>
</Relationships>

</file>

<file path=ppt/slides/_rels/slide1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8.xml"/>
</Relationships>

</file>

<file path=ppt/slides/_rels/slide1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9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0.xml"/>
</Relationships>

</file>

<file path=ppt/slides/_rels/slide1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1.xml"/>
</Relationships>

</file>

<file path=ppt/slides/_rels/slide1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2.xml"/>
</Relationships>

</file>

<file path=ppt/slides/_rels/slide1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3.xml"/>
</Relationships>

</file>

<file path=ppt/slides/_rels/slide1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4.xml"/>
</Relationships>

</file>

<file path=ppt/slides/_rels/slide1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5.xml"/>
</Relationships>

</file>

<file path=ppt/slides/_rels/slide1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6.xml"/>
</Relationships>

</file>

<file path=ppt/slides/_rels/slide1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7.xml"/>
</Relationships>

</file>

<file path=ppt/slides/_rels/slide1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8.xml"/>
</Relationships>

</file>

<file path=ppt/slides/_rels/slide1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9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0.xml"/>
</Relationships>

</file>

<file path=ppt/slides/_rels/slide1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1.xml"/>
</Relationships>

</file>

<file path=ppt/slides/_rels/slide1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2.xml"/>
</Relationships>

</file>

<file path=ppt/slides/_rels/slide1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3.xml"/>
</Relationships>

</file>

<file path=ppt/slides/_rels/slide1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4.xml"/>
</Relationships>

</file>

<file path=ppt/slides/_rels/slide1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5.xml"/>
</Relationships>

</file>

<file path=ppt/slides/_rels/slide1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6.xml"/>
</Relationships>

</file>

<file path=ppt/slides/_rels/slide1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7.xml"/>
</Relationships>

</file>

<file path=ppt/slides/_rels/slide1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8.xml"/>
</Relationships>

</file>

<file path=ppt/slides/_rels/slide1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9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0.xml"/>
</Relationships>

</file>

<file path=ppt/slides/_rels/slide1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1.xml"/>
</Relationships>

</file>

<file path=ppt/slides/_rels/slide1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2.xml"/>
</Relationships>

</file>

<file path=ppt/slides/_rels/slide1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3.xml"/>
</Relationships>

</file>

<file path=ppt/slides/_rels/slide1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6. One kid of the goats for a sin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for a sacrifice of peace offerings, two oxen, five rams, five he goats, five lamb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st year: this was the offering of Shelumiel the son of Zurishadda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On the sixth day Eliasaph the son of Deuel, prince of the children of Gad, offer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His offering was one silver charger of the weight of an hundred and thirty shekels, a silv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wl of seventy shekels, after the shekel of the sanctuary; both of them full of fine flour mingl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oil for a food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One golden spoon of ten shekels, full of incen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One young bullock, one ram, one lamb of the first year, for a burnt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One kid of the goats for a sin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And for a sacrifice of peace offerings, two oxen, five rams, five he goats, five lamb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7. And for a sacrifice of peace offerings, two oxen, five rams, five he goats, five lamb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st year: this was the offering of Eliasaph the son of Deu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On the seventh day Elishama the son of Ammihud, prince of the children of Ephraim, offer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His offering was one silver charger, the weight whereof was an hundred and thirty shekels,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lver bowl of seventy shekels, after the shekel of the sanctuary; both of them full of fine fl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gled with oil for a food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One golden spoon of ten shekels, full of incen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One young bullock, one ram, one lamb of the first year, for a burnt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One kid of the goats for a sin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And for a sacrifice of peace offerings, two oxen, five rams, five he goats, five lamb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st year: this was the offering of Elishama the son of Ammihu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st year: this was the offering of Pagiel the son of Ocr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On the eighth day offered Gamaliel the son of Pedahzur, prince of the children of Manasse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His offering was one silver charger of the weight of an hundred and thirty shekels, one silv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wl of seventy shekels, after the shekel of the sanctuary; both of them full of fine flour mingl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oil for a food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One golden spoon of ten shekels, full of incen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One young bullock, one ram, one lamb of the first year, for a burnt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One kid of the goats for a sin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And for a sacrifice of peace offerings, two oxen, five rams, five he goats, five lamb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st year: this was the offering of Gamaliel the son of Pedahz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On the ninth day Abidan the son of Gideoni, prince of the children of Benjamin, offer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8. On the twelfth day Ahira the son of Enan, prince of the children of Naphtali, offer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His offering was one silver charger, the weight whereof was an hundred and thirty shekels,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lver bowl of seventy shekels, after the shekel of the sanctuary; both of them full of fine fl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gled with oil for a food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One golden spoon of ten shekels, full of incen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One young bullock, one ram, one lamb of the first year, for a burnt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One kid of the goats for a sin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And for a sacrifice of peace offerings, two oxen, five rams, five he goats, five lamb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st year: this was the offering of Abidan the son of Gideon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6. On the tenth day Ahiezer the son of Ammishaddai, prince of the children of Dan, offer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7. His offering was one silver charger, the weight whereof was an hundred and thirty shekels,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9. His offering was one silver charger, the weight whereof was an hundred and thirty shekels,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lver bowl of seventy shekels, after the shekel of the sanctuary; both of them full of fine fl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gled with oil for a food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8. One golden spoon of ten shekels, full of incen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9. One young bullock, one ram, one lamb of the first year, for a burnt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0. One kid of the goats for a sin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lver bowl of seventy shekels, after the shekel of the sanctuary; both of them full of fine fl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gled with oil for a food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0. One golden spoon of ten shekels, full of incen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1. One young bullock, one ram, one lamb of the first year, for a burnt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2. One kid of the goats for a sin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1. And for a sacrifice of peace offerings, two oxen, five rams, five he goats, five lamb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3. And for a sacrifice of peace offerings, two oxen, five rams, five he goats, five lamb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st year: this was the offering of Ahira the son of En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4. This was the dedication of the altar, in the day when it was anointed, by the princes of Israe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elve chargers of silver, twelve silver bowls, twelve spoons of gol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5. Each charger of silver weighing an hundred and thirty shekels, each bowl seventy: all the silv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essels weighed two thousand and four hundred shekels, after the shekel of the sanctuar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6. The golden spoons were twelve, full of incense, weighing ten shekels apiece, after the sheke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anctuary: all the gold of the spoons was an hundred and twenty sheke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7. All the oxen for the burnt offering were twelve bullocks, the rams twelve, the lamb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st year twelve, with their food offering: and the kids of the goats for sin offering twel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st year: this was the offering of Ahiezer the son of Ammishadda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8. And all the oxen for the sacrifice of the peace offerings were twenty and four bullocks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ams sixty, the he goats sixty, the lambs of the first year sixty. This was the dedication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tar, after that it was anoin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9. And when Moses was gone into the tabernacle of the congregation to speak with him, then he hea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voice of one speaking unto him from off the mercy seat that was upon the ark of testimony,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tween the two cherubims: and he spoke un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came to pass on the day that Moses had fully set up the tabernacle, and had anointed i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anctified it, and all the instruments thereof, both the altar and all the vessels thereof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d anointed them, and sanctified the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at the princes of Israel, heads of the house of their fathers, who were the prince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2. On the eleventh day Pagiel the son of Ocran, prince of the children of Asher, offer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ibes, and were over them that were numbered, offer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y brought their offering before the LORD, six covered wagons, and twelve oxen; a wagon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o of the princes, and for each one an ox: and they brought them before the tabernac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ake it of them, that they may be to do the service of the tabernacle of the congregation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give them unto the Levites, to every man according to his serv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Moses took the wagons and the oxen, and gave them unto the Levi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wo wagons and four oxen he gave unto the sons of Gershon, according to their servic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four wagons and eight oxen he gave unto the sons of Merari, according unto their servic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der the hand of Ithamar the son of Aaron the pri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3. His offering was one silver charger, the weight whereof was an hundred and thirty shekels,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ut unto the sons of Kohath he gave none: because the service of the sanctuary belonging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was that they should bear upon their should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princes offered for dedicating of the altar in the day that it was anointed, eve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nces offered their offering before the alt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LORD said unto Moses, They shall offer their offering, each prince on his day,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dicating of the alt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he that offered his offering the first day was Nahshon the son of Amminadab, of the trib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a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is offering was one silver charger, the weight thereof was an hundred and thirty shekel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silver bowl of seventy shekels, after the shekel of the sanctuary; both of them were fu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lver bowl of seventy shekels, after the shekel of the sanctuary; both of them full of fine fl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ne flour mingled with oil for a food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One spoon of ten shekels of gold, full of incen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One young bullock, one ram, one lamb of the first year, for a burnt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One kid of the goats for a sin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for a sacrifice of peace offerings, two oxen, five rams, five he goats, five lamb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st year: this was the offering of Nahshon the son of Amminada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On the second day Nethaneel the son of Zuar, prince of Issachar, did off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e offered for his offering one silver charger, the weight whereof was an hundred and thir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ekels, one silver bowl of seventy shekels, after the shekel of the sanctuary; both of them fu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ne flour mingled with oil for a food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gled with oil for a food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One spoon of gold of ten shekels, full of incen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One young bullock, one ram, one lamb of the first year, for a burnt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One kid of the goats for a sin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for a sacrifice of peace offerings, two oxen, five rams, five he goats, five lamb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st year: this was the offering of Nethaneel the son of Zu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On the third day Eliab the son of Helon, prince of the children of Zebulun, did off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His offering was one silver charger, the weight whereof was an hundred and thirty shekels,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lver bowl of seventy shekels, after the shekel of the sanctuary; both of them full of fine fl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gled with oil for a food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One golden spoon of ten shekels, full of incen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4. One golden spoon of ten shekels, full of incen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One young bullock, one ram, one lamb of the first year, for a burnt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One kid of the goats for a sin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for a sacrifice of peace offerings, two oxen, five rams, five he goats, five lamb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st year: this was the offering of Eliab the son of Hel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On the fourth day Elizur the son of Shedeur, prince of the children of Reuben, did off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His offering was one silver charger of the weight of an hundred and thirty shekels, one silv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wl of seventy shekels, after the shekel of the sanctuary; both of them full of fine flour mingl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oil for a food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One golden spoon of ten shekels, full of incen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One young bullock, one ram, one lamb of the first year, for a burnt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5. One young bullock, one ram, one lamb of the first year, for a burnt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One kid of the goats for a sin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for a sacrifice of peace offerings, two oxen, five rams, five he goats, five lamb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st year: this was the offering of Elizur the son of Shede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On the fifth day Shelumiel the son of Zurishaddai, prince of the children of Simeon, did off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His offering was one silver charger, the weight whereof was an hundred and thirty shekels,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lver bowl of seventy shekels, after the shekel of the sanctuary; both of them full of fine fl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gled with oil for a food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One golden spoon of ten shekels, full of incen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One young bullock, one ram, one lamb of the first year, for a burnt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One kid of the goats for a sin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2026-06-03T08:33:06Z</dcterms:created>
  <dcterms:modified xsi:type="dcterms:W3CDTF">2026-06-03T08:33:06Z</dcterms:modified>
  <dc:title>எண்ணாகமம்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