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slides/slide88.xml" ContentType="application/vnd.openxmlformats-officedocument.presentationml.slide+xml"/>
  <Override PartName="/ppt/notesSlides/notesSlide88.xml" ContentType="application/vnd.openxmlformats-officedocument.presentationml.notesSlide+xml"/>
  <Override PartName="/ppt/slides/slide89.xml" ContentType="application/vnd.openxmlformats-officedocument.presentationml.slide+xml"/>
  <Override PartName="/ppt/notesSlides/notesSlide89.xml" ContentType="application/vnd.openxmlformats-officedocument.presentationml.notesSlide+xml"/>
  <Override PartName="/ppt/slides/slide90.xml" ContentType="application/vnd.openxmlformats-officedocument.presentationml.slide+xml"/>
  <Override PartName="/ppt/notesSlides/notesSlide90.xml" ContentType="application/vnd.openxmlformats-officedocument.presentationml.notesSlide+xml"/>
  <Override PartName="/ppt/slides/slide91.xml" ContentType="application/vnd.openxmlformats-officedocument.presentationml.slide+xml"/>
  <Override PartName="/ppt/notesSlides/notesSlide91.xml" ContentType="application/vnd.openxmlformats-officedocument.presentationml.notesSlide+xml"/>
  <Override PartName="/ppt/slides/slide92.xml" ContentType="application/vnd.openxmlformats-officedocument.presentationml.slide+xml"/>
  <Override PartName="/ppt/notesSlides/notesSlide92.xml" ContentType="application/vnd.openxmlformats-officedocument.presentationml.notesSlide+xml"/>
  <Override PartName="/ppt/slides/slide93.xml" ContentType="application/vnd.openxmlformats-officedocument.presentationml.slide+xml"/>
  <Override PartName="/ppt/notesSlides/notesSlide93.xml" ContentType="application/vnd.openxmlformats-officedocument.presentationml.notesSlide+xml"/>
  <Override PartName="/ppt/slides/slide94.xml" ContentType="application/vnd.openxmlformats-officedocument.presentationml.slide+xml"/>
  <Override PartName="/ppt/notesSlides/notesSlide94.xml" ContentType="application/vnd.openxmlformats-officedocument.presentationml.notesSlide+xml"/>
  <Override PartName="/ppt/slides/slide95.xml" ContentType="application/vnd.openxmlformats-officedocument.presentationml.slide+xml"/>
  <Override PartName="/ppt/notesSlides/notesSlide95.xml" ContentType="application/vnd.openxmlformats-officedocument.presentationml.notesSlide+xml"/>
  <Override PartName="/ppt/slides/slide96.xml" ContentType="application/vnd.openxmlformats-officedocument.presentationml.slide+xml"/>
  <Override PartName="/ppt/notesSlides/notesSlide96.xml" ContentType="application/vnd.openxmlformats-officedocument.presentationml.notesSlide+xml"/>
  <Override PartName="/ppt/slides/slide97.xml" ContentType="application/vnd.openxmlformats-officedocument.presentationml.slide+xml"/>
  <Override PartName="/ppt/notesSlides/notesSlide97.xml" ContentType="application/vnd.openxmlformats-officedocument.presentationml.notesSlide+xml"/>
  <Override PartName="/ppt/slides/slide98.xml" ContentType="application/vnd.openxmlformats-officedocument.presentationml.slide+xml"/>
  <Override PartName="/ppt/notesSlides/notesSlide98.xml" ContentType="application/vnd.openxmlformats-officedocument.presentationml.notesSlide+xml"/>
  <Override PartName="/ppt/slides/slide99.xml" ContentType="application/vnd.openxmlformats-officedocument.presentationml.slide+xml"/>
  <Override PartName="/ppt/notesSlides/notesSlide99.xml" ContentType="application/vnd.openxmlformats-officedocument.presentationml.notesSlide+xml"/>
  <Override PartName="/ppt/slides/slide100.xml" ContentType="application/vnd.openxmlformats-officedocument.presentationml.slide+xml"/>
  <Override PartName="/ppt/notesSlides/notesSlide100.xml" ContentType="application/vnd.openxmlformats-officedocument.presentationml.notesSlide+xml"/>
  <Override PartName="/ppt/slides/slide101.xml" ContentType="application/vnd.openxmlformats-officedocument.presentationml.slide+xml"/>
  <Override PartName="/ppt/notesSlides/notesSlide101.xml" ContentType="application/vnd.openxmlformats-officedocument.presentationml.notesSlide+xml"/>
  <Override PartName="/ppt/slides/slide102.xml" ContentType="application/vnd.openxmlformats-officedocument.presentationml.slide+xml"/>
  <Override PartName="/ppt/notesSlides/notesSlide102.xml" ContentType="application/vnd.openxmlformats-officedocument.presentationml.notesSlide+xml"/>
  <Override PartName="/ppt/slides/slide103.xml" ContentType="application/vnd.openxmlformats-officedocument.presentationml.slide+xml"/>
  <Override PartName="/ppt/notesSlides/notesSlide103.xml" ContentType="application/vnd.openxmlformats-officedocument.presentationml.notesSlide+xml"/>
  <Override PartName="/ppt/slides/slide104.xml" ContentType="application/vnd.openxmlformats-officedocument.presentationml.slide+xml"/>
  <Override PartName="/ppt/notesSlides/notesSlide104.xml" ContentType="application/vnd.openxmlformats-officedocument.presentationml.notesSlide+xml"/>
  <Override PartName="/ppt/slides/slide105.xml" ContentType="application/vnd.openxmlformats-officedocument.presentationml.slide+xml"/>
  <Override PartName="/ppt/notesSlides/notesSlide105.xml" ContentType="application/vnd.openxmlformats-officedocument.presentationml.notesSlide+xml"/>
  <Override PartName="/ppt/slides/slide106.xml" ContentType="application/vnd.openxmlformats-officedocument.presentationml.slide+xml"/>
  <Override PartName="/ppt/notesSlides/notesSlide106.xml" ContentType="application/vnd.openxmlformats-officedocument.presentationml.notesSlide+xml"/>
  <Override PartName="/ppt/slides/slide107.xml" ContentType="application/vnd.openxmlformats-officedocument.presentationml.slide+xml"/>
  <Override PartName="/ppt/notesSlides/notesSlide107.xml" ContentType="application/vnd.openxmlformats-officedocument.presentationml.notesSlide+xml"/>
  <Override PartName="/ppt/slides/slide108.xml" ContentType="application/vnd.openxmlformats-officedocument.presentationml.slide+xml"/>
  <Override PartName="/ppt/notesSlides/notesSlide108.xml" ContentType="application/vnd.openxmlformats-officedocument.presentationml.notesSlide+xml"/>
  <Override PartName="/ppt/slides/slide109.xml" ContentType="application/vnd.openxmlformats-officedocument.presentationml.slide+xml"/>
  <Override PartName="/ppt/notesSlides/notesSlide109.xml" ContentType="application/vnd.openxmlformats-officedocument.presentationml.notesSlide+xml"/>
  <Override PartName="/ppt/slides/slide110.xml" ContentType="application/vnd.openxmlformats-officedocument.presentationml.slide+xml"/>
  <Override PartName="/ppt/notesSlides/notesSlide110.xml" ContentType="application/vnd.openxmlformats-officedocument.presentationml.notesSlide+xml"/>
  <Override PartName="/ppt/slides/slide111.xml" ContentType="application/vnd.openxmlformats-officedocument.presentationml.slide+xml"/>
  <Override PartName="/ppt/notesSlides/notesSlide111.xml" ContentType="application/vnd.openxmlformats-officedocument.presentationml.notesSlide+xml"/>
  <Override PartName="/ppt/slides/slide112.xml" ContentType="application/vnd.openxmlformats-officedocument.presentationml.slide+xml"/>
  <Override PartName="/ppt/notesSlides/notesSlide112.xml" ContentType="application/vnd.openxmlformats-officedocument.presentationml.notesSlide+xml"/>
  <Override PartName="/ppt/slides/slide113.xml" ContentType="application/vnd.openxmlformats-officedocument.presentationml.slide+xml"/>
  <Override PartName="/ppt/notesSlides/notesSlide113.xml" ContentType="application/vnd.openxmlformats-officedocument.presentationml.notesSlide+xml"/>
  <Override PartName="/ppt/slides/slide114.xml" ContentType="application/vnd.openxmlformats-officedocument.presentationml.slide+xml"/>
  <Override PartName="/ppt/notesSlides/notesSlide114.xml" ContentType="application/vnd.openxmlformats-officedocument.presentationml.notesSlide+xml"/>
  <Override PartName="/ppt/slides/slide115.xml" ContentType="application/vnd.openxmlformats-officedocument.presentationml.slide+xml"/>
  <Override PartName="/ppt/notesSlides/notesSlide115.xml" ContentType="application/vnd.openxmlformats-officedocument.presentationml.notesSlide+xml"/>
  <Override PartName="/ppt/slides/slide116.xml" ContentType="application/vnd.openxmlformats-officedocument.presentationml.slide+xml"/>
  <Override PartName="/ppt/notesSlides/notesSlide116.xml" ContentType="application/vnd.openxmlformats-officedocument.presentationml.notesSlide+xml"/>
  <Override PartName="/ppt/slides/slide117.xml" ContentType="application/vnd.openxmlformats-officedocument.presentationml.slide+xml"/>
  <Override PartName="/ppt/notesSlides/notesSlide117.xml" ContentType="application/vnd.openxmlformats-officedocument.presentationml.notesSlide+xml"/>
  <Override PartName="/ppt/slides/slide118.xml" ContentType="application/vnd.openxmlformats-officedocument.presentationml.slide+xml"/>
  <Override PartName="/ppt/notesSlides/notesSlide118.xml" ContentType="application/vnd.openxmlformats-officedocument.presentationml.notesSlide+xml"/>
  <Override PartName="/ppt/slides/slide119.xml" ContentType="application/vnd.openxmlformats-officedocument.presentationml.slide+xml"/>
  <Override PartName="/ppt/notesSlides/notesSlide119.xml" ContentType="application/vnd.openxmlformats-officedocument.presentationml.notesSlide+xml"/>
  <Override PartName="/ppt/slides/slide120.xml" ContentType="application/vnd.openxmlformats-officedocument.presentationml.slide+xml"/>
  <Override PartName="/ppt/notesSlides/notesSlide120.xml" ContentType="application/vnd.openxmlformats-officedocument.presentationml.notesSlide+xml"/>
  <Override PartName="/ppt/slides/slide121.xml" ContentType="application/vnd.openxmlformats-officedocument.presentationml.slide+xml"/>
  <Override PartName="/ppt/notesSlides/notesSlide121.xml" ContentType="application/vnd.openxmlformats-officedocument.presentationml.notesSlide+xml"/>
  <Override PartName="/ppt/slides/slide122.xml" ContentType="application/vnd.openxmlformats-officedocument.presentationml.slide+xml"/>
  <Override PartName="/ppt/notesSlides/notesSlide122.xml" ContentType="application/vnd.openxmlformats-officedocument.presentationml.notesSlide+xml"/>
  <Override PartName="/ppt/slides/slide123.xml" ContentType="application/vnd.openxmlformats-officedocument.presentationml.slide+xml"/>
  <Override PartName="/ppt/notesSlides/notesSlide123.xml" ContentType="application/vnd.openxmlformats-officedocument.presentationml.notesSlide+xml"/>
  <Override PartName="/ppt/slides/slide124.xml" ContentType="application/vnd.openxmlformats-officedocument.presentationml.slide+xml"/>
  <Override PartName="/ppt/notesSlides/notesSlide124.xml" ContentType="application/vnd.openxmlformats-officedocument.presentationml.notesSlide+xml"/>
  <Override PartName="/ppt/slides/slide125.xml" ContentType="application/vnd.openxmlformats-officedocument.presentationml.slide+xml"/>
  <Override PartName="/ppt/notesSlides/notesSlide125.xml" ContentType="application/vnd.openxmlformats-officedocument.presentationml.notesSlide+xml"/>
  <Override PartName="/ppt/slides/slide126.xml" ContentType="application/vnd.openxmlformats-officedocument.presentationml.slide+xml"/>
  <Override PartName="/ppt/notesSlides/notesSlide126.xml" ContentType="application/vnd.openxmlformats-officedocument.presentationml.notesSlide+xml"/>
  <Override PartName="/ppt/slides/slide127.xml" ContentType="application/vnd.openxmlformats-officedocument.presentationml.slide+xml"/>
  <Override PartName="/ppt/notesSlides/notesSlide127.xml" ContentType="application/vnd.openxmlformats-officedocument.presentationml.notesSlide+xml"/>
  <Override PartName="/ppt/slides/slide128.xml" ContentType="application/vnd.openxmlformats-officedocument.presentationml.slide+xml"/>
  <Override PartName="/ppt/notesSlides/notesSlide128.xml" ContentType="application/vnd.openxmlformats-officedocument.presentationml.notesSlide+xml"/>
  <Override PartName="/ppt/slides/slide129.xml" ContentType="application/vnd.openxmlformats-officedocument.presentationml.slide+xml"/>
  <Override PartName="/ppt/notesSlides/notesSlide129.xml" ContentType="application/vnd.openxmlformats-officedocument.presentationml.notesSlide+xml"/>
  <Override PartName="/ppt/slides/slide130.xml" ContentType="application/vnd.openxmlformats-officedocument.presentationml.slide+xml"/>
  <Override PartName="/ppt/notesSlides/notesSlide130.xml" ContentType="application/vnd.openxmlformats-officedocument.presentationml.notesSlide+xml"/>
  <Override PartName="/ppt/slides/slide131.xml" ContentType="application/vnd.openxmlformats-officedocument.presentationml.slide+xml"/>
  <Override PartName="/ppt/notesSlides/notesSlide131.xml" ContentType="application/vnd.openxmlformats-officedocument.presentationml.notesSlide+xml"/>
  <Override PartName="/ppt/slides/slide132.xml" ContentType="application/vnd.openxmlformats-officedocument.presentationml.slide+xml"/>
  <Override PartName="/ppt/notesSlides/notesSlide132.xml" ContentType="application/vnd.openxmlformats-officedocument.presentationml.notesSlide+xml"/>
  <Override PartName="/ppt/slides/slide133.xml" ContentType="application/vnd.openxmlformats-officedocument.presentationml.slide+xml"/>
  <Override PartName="/ppt/notesSlides/notesSlide133.xml" ContentType="application/vnd.openxmlformats-officedocument.presentationml.notesSlide+xml"/>
  <Override PartName="/ppt/slides/slide134.xml" ContentType="application/vnd.openxmlformats-officedocument.presentationml.slide+xml"/>
  <Override PartName="/ppt/notesSlides/notesSlide134.xml" ContentType="application/vnd.openxmlformats-officedocument.presentationml.notesSlide+xml"/>
  <Override PartName="/ppt/slides/slide135.xml" ContentType="application/vnd.openxmlformats-officedocument.presentationml.slide+xml"/>
  <Override PartName="/ppt/notesSlides/notesSlide135.xml" ContentType="application/vnd.openxmlformats-officedocument.presentationml.notesSlide+xml"/>
  <Override PartName="/ppt/slides/slide136.xml" ContentType="application/vnd.openxmlformats-officedocument.presentationml.slide+xml"/>
  <Override PartName="/ppt/notesSlides/notesSlide136.xml" ContentType="application/vnd.openxmlformats-officedocument.presentationml.notesSlide+xml"/>
  <Override PartName="/ppt/slides/slide137.xml" ContentType="application/vnd.openxmlformats-officedocument.presentationml.slide+xml"/>
  <Override PartName="/ppt/notesSlides/notesSlide137.xml" ContentType="application/vnd.openxmlformats-officedocument.presentationml.notesSlide+xml"/>
  <Override PartName="/ppt/slides/slide138.xml" ContentType="application/vnd.openxmlformats-officedocument.presentationml.slide+xml"/>
  <Override PartName="/ppt/notesSlides/notesSlide138.xml" ContentType="application/vnd.openxmlformats-officedocument.presentationml.notesSlide+xml"/>
  <Override PartName="/ppt/slides/slide139.xml" ContentType="application/vnd.openxmlformats-officedocument.presentationml.slide+xml"/>
  <Override PartName="/ppt/notesSlides/notesSlide139.xml" ContentType="application/vnd.openxmlformats-officedocument.presentationml.notesSlide+xml"/>
  <Override PartName="/ppt/slides/slide140.xml" ContentType="application/vnd.openxmlformats-officedocument.presentationml.slide+xml"/>
  <Override PartName="/ppt/notesSlides/notesSlide140.xml" ContentType="application/vnd.openxmlformats-officedocument.presentationml.notesSlide+xml"/>
  <Override PartName="/ppt/slides/slide141.xml" ContentType="application/vnd.openxmlformats-officedocument.presentationml.slide+xml"/>
  <Override PartName="/ppt/notesSlides/notesSlide141.xml" ContentType="application/vnd.openxmlformats-officedocument.presentationml.notesSlide+xml"/>
  <Override PartName="/ppt/slides/slide142.xml" ContentType="application/vnd.openxmlformats-officedocument.presentationml.slide+xml"/>
  <Override PartName="/ppt/notesSlides/notesSlide142.xml" ContentType="application/vnd.openxmlformats-officedocument.presentationml.notesSlide+xml"/>
  <Override PartName="/ppt/slides/slide143.xml" ContentType="application/vnd.openxmlformats-officedocument.presentationml.slide+xml"/>
  <Override PartName="/ppt/notesSlides/notesSlide143.xml" ContentType="application/vnd.openxmlformats-officedocument.presentationml.notesSlide+xml"/>
  <Override PartName="/ppt/slides/slide144.xml" ContentType="application/vnd.openxmlformats-officedocument.presentationml.slide+xml"/>
  <Override PartName="/ppt/notesSlides/notesSlide144.xml" ContentType="application/vnd.openxmlformats-officedocument.presentationml.notesSlide+xml"/>
  <Override PartName="/ppt/slides/slide145.xml" ContentType="application/vnd.openxmlformats-officedocument.presentationml.slide+xml"/>
  <Override PartName="/ppt/notesSlides/notesSlide145.xml" ContentType="application/vnd.openxmlformats-officedocument.presentationml.notesSlide+xml"/>
  <Override PartName="/ppt/slides/slide146.xml" ContentType="application/vnd.openxmlformats-officedocument.presentationml.slide+xml"/>
  <Override PartName="/ppt/notesSlides/notesSlide146.xml" ContentType="application/vnd.openxmlformats-officedocument.presentationml.notesSlide+xml"/>
  <Override PartName="/ppt/slides/slide147.xml" ContentType="application/vnd.openxmlformats-officedocument.presentationml.slide+xml"/>
  <Override PartName="/ppt/notesSlides/notesSlide147.xml" ContentType="application/vnd.openxmlformats-officedocument.presentationml.notesSlide+xml"/>
  <Override PartName="/ppt/slides/slide148.xml" ContentType="application/vnd.openxmlformats-officedocument.presentationml.slide+xml"/>
  <Override PartName="/ppt/notesSlides/notesSlide148.xml" ContentType="application/vnd.openxmlformats-officedocument.presentationml.notesSlide+xml"/>
  <Override PartName="/ppt/slides/slide149.xml" ContentType="application/vnd.openxmlformats-officedocument.presentationml.slide+xml"/>
  <Override PartName="/ppt/notesSlides/notesSlide149.xml" ContentType="application/vnd.openxmlformats-officedocument.presentationml.notesSlide+xml"/>
  <Override PartName="/ppt/slides/slide150.xml" ContentType="application/vnd.openxmlformats-officedocument.presentationml.slide+xml"/>
  <Override PartName="/ppt/notesSlides/notesSlide150.xml" ContentType="application/vnd.openxmlformats-officedocument.presentationml.notesSlide+xml"/>
  <Override PartName="/ppt/slides/slide151.xml" ContentType="application/vnd.openxmlformats-officedocument.presentationml.slide+xml"/>
  <Override PartName="/ppt/notesSlides/notesSlide151.xml" ContentType="application/vnd.openxmlformats-officedocument.presentationml.notesSlide+xml"/>
  <Override PartName="/ppt/slides/slide152.xml" ContentType="application/vnd.openxmlformats-officedocument.presentationml.slide+xml"/>
  <Override PartName="/ppt/notesSlides/notesSlide152.xml" ContentType="application/vnd.openxmlformats-officedocument.presentationml.notesSlide+xml"/>
  <Override PartName="/ppt/slides/slide153.xml" ContentType="application/vnd.openxmlformats-officedocument.presentationml.slide+xml"/>
  <Override PartName="/ppt/notesSlides/notesSlide153.xml" ContentType="application/vnd.openxmlformats-officedocument.presentationml.notesSlide+xml"/>
  <Override PartName="/ppt/slides/slide154.xml" ContentType="application/vnd.openxmlformats-officedocument.presentationml.slide+xml"/>
  <Override PartName="/ppt/notesSlides/notesSlide154.xml" ContentType="application/vnd.openxmlformats-officedocument.presentationml.notesSlide+xml"/>
  <Override PartName="/ppt/slides/slide155.xml" ContentType="application/vnd.openxmlformats-officedocument.presentationml.slide+xml"/>
  <Override PartName="/ppt/notesSlides/notesSlide155.xml" ContentType="application/vnd.openxmlformats-officedocument.presentationml.notesSlide+xml"/>
  <Override PartName="/ppt/slides/slide156.xml" ContentType="application/vnd.openxmlformats-officedocument.presentationml.slide+xml"/>
  <Override PartName="/ppt/notesSlides/notesSlide156.xml" ContentType="application/vnd.openxmlformats-officedocument.presentationml.notesSlide+xml"/>
  <Override PartName="/ppt/slides/slide157.xml" ContentType="application/vnd.openxmlformats-officedocument.presentationml.slide+xml"/>
  <Override PartName="/ppt/notesSlides/notesSlide157.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 id="374" r:id="rId121"/>
    <p:sldId id="375" r:id="rId122"/>
    <p:sldId id="376" r:id="rId123"/>
    <p:sldId id="377" r:id="rId124"/>
    <p:sldId id="378" r:id="rId125"/>
    <p:sldId id="379" r:id="rId126"/>
    <p:sldId id="380" r:id="rId127"/>
    <p:sldId id="381" r:id="rId128"/>
    <p:sldId id="382" r:id="rId129"/>
    <p:sldId id="383" r:id="rId130"/>
    <p:sldId id="384" r:id="rId131"/>
    <p:sldId id="385" r:id="rId132"/>
    <p:sldId id="386" r:id="rId133"/>
    <p:sldId id="387" r:id="rId134"/>
    <p:sldId id="388" r:id="rId135"/>
    <p:sldId id="389" r:id="rId136"/>
    <p:sldId id="390" r:id="rId137"/>
    <p:sldId id="391" r:id="rId138"/>
    <p:sldId id="392" r:id="rId139"/>
    <p:sldId id="393" r:id="rId140"/>
    <p:sldId id="394" r:id="rId141"/>
    <p:sldId id="395" r:id="rId142"/>
    <p:sldId id="396" r:id="rId143"/>
    <p:sldId id="397" r:id="rId144"/>
    <p:sldId id="398" r:id="rId145"/>
    <p:sldId id="399" r:id="rId146"/>
    <p:sldId id="400" r:id="rId147"/>
    <p:sldId id="401" r:id="rId148"/>
    <p:sldId id="402" r:id="rId149"/>
    <p:sldId id="403" r:id="rId150"/>
    <p:sldId id="404" r:id="rId151"/>
    <p:sldId id="405" r:id="rId152"/>
    <p:sldId id="406" r:id="rId153"/>
    <p:sldId id="407" r:id="rId154"/>
    <p:sldId id="408" r:id="rId155"/>
    <p:sldId id="409" r:id="rId156"/>
    <p:sldId id="410" r:id="rId157"/>
    <p:sldId id="411" r:id="rId158"/>
    <p:sldId id="412" r:id="rId1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slide" Target="slides/slide109.xml"/>
  <Relationship Id="rId112" Type="http://schemas.openxmlformats.org/officeDocument/2006/relationships/slide" Target="slides/slide110.xml"/>
  <Relationship Id="rId113" Type="http://schemas.openxmlformats.org/officeDocument/2006/relationships/slide" Target="slides/slide111.xml"/>
  <Relationship Id="rId114" Type="http://schemas.openxmlformats.org/officeDocument/2006/relationships/slide" Target="slides/slide112.xml"/>
  <Relationship Id="rId115" Type="http://schemas.openxmlformats.org/officeDocument/2006/relationships/slide" Target="slides/slide113.xml"/>
  <Relationship Id="rId116" Type="http://schemas.openxmlformats.org/officeDocument/2006/relationships/slide" Target="slides/slide114.xml"/>
  <Relationship Id="rId117" Type="http://schemas.openxmlformats.org/officeDocument/2006/relationships/slide" Target="slides/slide115.xml"/>
  <Relationship Id="rId118" Type="http://schemas.openxmlformats.org/officeDocument/2006/relationships/slide" Target="slides/slide116.xml"/>
  <Relationship Id="rId119" Type="http://schemas.openxmlformats.org/officeDocument/2006/relationships/slide" Target="slides/slide117.xml"/>
  <Relationship Id="rId120" Type="http://schemas.openxmlformats.org/officeDocument/2006/relationships/slide" Target="slides/slide118.xml"/>
  <Relationship Id="rId121" Type="http://schemas.openxmlformats.org/officeDocument/2006/relationships/slide" Target="slides/slide119.xml"/>
  <Relationship Id="rId122" Type="http://schemas.openxmlformats.org/officeDocument/2006/relationships/slide" Target="slides/slide120.xml"/>
  <Relationship Id="rId123" Type="http://schemas.openxmlformats.org/officeDocument/2006/relationships/slide" Target="slides/slide121.xml"/>
  <Relationship Id="rId124" Type="http://schemas.openxmlformats.org/officeDocument/2006/relationships/slide" Target="slides/slide122.xml"/>
  <Relationship Id="rId125" Type="http://schemas.openxmlformats.org/officeDocument/2006/relationships/slide" Target="slides/slide123.xml"/>
  <Relationship Id="rId126" Type="http://schemas.openxmlformats.org/officeDocument/2006/relationships/slide" Target="slides/slide124.xml"/>
  <Relationship Id="rId127" Type="http://schemas.openxmlformats.org/officeDocument/2006/relationships/slide" Target="slides/slide125.xml"/>
  <Relationship Id="rId128" Type="http://schemas.openxmlformats.org/officeDocument/2006/relationships/slide" Target="slides/slide126.xml"/>
  <Relationship Id="rId129" Type="http://schemas.openxmlformats.org/officeDocument/2006/relationships/slide" Target="slides/slide127.xml"/>
  <Relationship Id="rId130" Type="http://schemas.openxmlformats.org/officeDocument/2006/relationships/slide" Target="slides/slide128.xml"/>
  <Relationship Id="rId131" Type="http://schemas.openxmlformats.org/officeDocument/2006/relationships/slide" Target="slides/slide129.xml"/>
  <Relationship Id="rId132" Type="http://schemas.openxmlformats.org/officeDocument/2006/relationships/slide" Target="slides/slide130.xml"/>
  <Relationship Id="rId133" Type="http://schemas.openxmlformats.org/officeDocument/2006/relationships/slide" Target="slides/slide131.xml"/>
  <Relationship Id="rId134" Type="http://schemas.openxmlformats.org/officeDocument/2006/relationships/slide" Target="slides/slide132.xml"/>
  <Relationship Id="rId135" Type="http://schemas.openxmlformats.org/officeDocument/2006/relationships/slide" Target="slides/slide133.xml"/>
  <Relationship Id="rId136" Type="http://schemas.openxmlformats.org/officeDocument/2006/relationships/slide" Target="slides/slide134.xml"/>
  <Relationship Id="rId137" Type="http://schemas.openxmlformats.org/officeDocument/2006/relationships/slide" Target="slides/slide135.xml"/>
  <Relationship Id="rId138" Type="http://schemas.openxmlformats.org/officeDocument/2006/relationships/slide" Target="slides/slide136.xml"/>
  <Relationship Id="rId139" Type="http://schemas.openxmlformats.org/officeDocument/2006/relationships/slide" Target="slides/slide137.xml"/>
  <Relationship Id="rId140" Type="http://schemas.openxmlformats.org/officeDocument/2006/relationships/slide" Target="slides/slide138.xml"/>
  <Relationship Id="rId141" Type="http://schemas.openxmlformats.org/officeDocument/2006/relationships/slide" Target="slides/slide139.xml"/>
  <Relationship Id="rId142" Type="http://schemas.openxmlformats.org/officeDocument/2006/relationships/slide" Target="slides/slide140.xml"/>
  <Relationship Id="rId143" Type="http://schemas.openxmlformats.org/officeDocument/2006/relationships/slide" Target="slides/slide141.xml"/>
  <Relationship Id="rId144" Type="http://schemas.openxmlformats.org/officeDocument/2006/relationships/slide" Target="slides/slide142.xml"/>
  <Relationship Id="rId145" Type="http://schemas.openxmlformats.org/officeDocument/2006/relationships/slide" Target="slides/slide143.xml"/>
  <Relationship Id="rId146" Type="http://schemas.openxmlformats.org/officeDocument/2006/relationships/slide" Target="slides/slide144.xml"/>
  <Relationship Id="rId147" Type="http://schemas.openxmlformats.org/officeDocument/2006/relationships/slide" Target="slides/slide145.xml"/>
  <Relationship Id="rId148" Type="http://schemas.openxmlformats.org/officeDocument/2006/relationships/slide" Target="slides/slide146.xml"/>
  <Relationship Id="rId149" Type="http://schemas.openxmlformats.org/officeDocument/2006/relationships/slide" Target="slides/slide147.xml"/>
  <Relationship Id="rId150" Type="http://schemas.openxmlformats.org/officeDocument/2006/relationships/slide" Target="slides/slide148.xml"/>
  <Relationship Id="rId151" Type="http://schemas.openxmlformats.org/officeDocument/2006/relationships/slide" Target="slides/slide149.xml"/>
  <Relationship Id="rId152" Type="http://schemas.openxmlformats.org/officeDocument/2006/relationships/slide" Target="slides/slide150.xml"/>
  <Relationship Id="rId153" Type="http://schemas.openxmlformats.org/officeDocument/2006/relationships/slide" Target="slides/slide151.xml"/>
  <Relationship Id="rId154" Type="http://schemas.openxmlformats.org/officeDocument/2006/relationships/slide" Target="slides/slide152.xml"/>
  <Relationship Id="rId155" Type="http://schemas.openxmlformats.org/officeDocument/2006/relationships/slide" Target="slides/slide153.xml"/>
  <Relationship Id="rId156" Type="http://schemas.openxmlformats.org/officeDocument/2006/relationships/slide" Target="slides/slide154.xml"/>
  <Relationship Id="rId157" Type="http://schemas.openxmlformats.org/officeDocument/2006/relationships/slide" Target="slides/slide155.xml"/>
  <Relationship Id="rId158" Type="http://schemas.openxmlformats.org/officeDocument/2006/relationships/slide" Target="slides/slide156.xml"/>
  <Relationship Id="rId159" Type="http://schemas.openxmlformats.org/officeDocument/2006/relationships/slide" Target="slides/slide157.xml"/>
  <Relationship Id="rId160" Type="http://schemas.openxmlformats.org/officeDocument/2006/relationships/presProps" Target="presProps.xml"/>
  <Relationship Id="rId161" Type="http://schemas.openxmlformats.org/officeDocument/2006/relationships/viewProps" Target="viewProps.xml"/>
  <Relationship Id="rId162"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ake it of them, that they may be to do the service of the tabernacle of the congregation; and you shall give them unto the Levites, to every man according to his service.]]></a:t>
            </a:r>
          </a:p>
        </p:txBody>
      </p:sp>
    </p:spTree>
  </p:cSld>
</p:notes>
</file>

<file path=ppt/notesSlides/notesSlide10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9. And for a sacrifice of peace offerings, two oxen, five rams, five he goats, five lambs of the first year: this was the offering of Gamaliel the son of Pedahzur.]]></a:t>
            </a:r>
          </a:p>
        </p:txBody>
      </p:sp>
    </p:spTree>
  </p:cSld>
</p:notes>
</file>

<file path=ppt/notesSlides/notesSlide10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9. And for a sacrifice of peace offerings, two oxen, five rams, five he goats, five lambs of the first year: this was the offering of Gamaliel the son of Pedahzur.]]></a:t>
            </a:r>
          </a:p>
        </p:txBody>
      </p:sp>
    </p:spTree>
  </p:cSld>
</p:notes>
</file>

<file path=ppt/notesSlides/notesSlide10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0. On the ninth day Abidan the son of Gideoni, prince of the children of Benjamin, offered:]]></a:t>
            </a:r>
          </a:p>
        </p:txBody>
      </p:sp>
    </p:spTree>
  </p:cSld>
</p:notes>
</file>

<file path=ppt/notesSlides/notesSlide10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0. On the ninth day Abidan the son of Gideoni, prince of the children of Benjamin, offered:]]></a:t>
            </a:r>
          </a:p>
        </p:txBody>
      </p:sp>
    </p:spTree>
  </p:cSld>
</p:notes>
</file>

<file path=ppt/notesSlides/notesSlide10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1. His offering was one silver charger, the weight whereof was an hundred and thirty shekels, one silver bowl of seventy shekels, after the shekel of the sanctuary; both of them full of fine flour mingled with oil for a food offering:]]></a:t>
            </a:r>
          </a:p>
        </p:txBody>
      </p:sp>
    </p:spTree>
  </p:cSld>
</p:notes>
</file>

<file path=ppt/notesSlides/notesSlide10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1. His offering was one silver charger, the weight whereof was an hundred and thirty shekels, one silver bowl of seventy shekels, after the shekel of the sanctuary; both of them full of fine flour mingled with oil for a food offering:]]></a:t>
            </a:r>
          </a:p>
        </p:txBody>
      </p:sp>
    </p:spTree>
  </p:cSld>
</p:notes>
</file>

<file path=ppt/notesSlides/notesSlide10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1. His offering was one silver charger, the weight whereof was an hundred and thirty shekels, one silver bowl of seventy shekels, after the shekel of the sanctuary; both of them full of fine flour mingled with oil for a food offering:]]></a:t>
            </a:r>
          </a:p>
        </p:txBody>
      </p:sp>
    </p:spTree>
  </p:cSld>
</p:notes>
</file>

<file path=ppt/notesSlides/notesSlide10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2. One golden spoon of ten shekels, full of incense:]]></a:t>
            </a:r>
          </a:p>
        </p:txBody>
      </p:sp>
    </p:spTree>
  </p:cSld>
</p:notes>
</file>

<file path=ppt/notesSlides/notesSlide10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3. One young bullock, one ram, one lamb of the first year, for a burnt offering:]]></a:t>
            </a:r>
          </a:p>
        </p:txBody>
      </p:sp>
    </p:spTree>
  </p:cSld>
</p:notes>
</file>

<file path=ppt/notesSlides/notesSlide10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4. One kid of the goats for a sin offering:]]></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ake it of them, that they may be to do the service of the tabernacle of the congregation; and you shall give them unto the Levites, to every man according to his service.]]></a:t>
            </a:r>
          </a:p>
        </p:txBody>
      </p:sp>
    </p:spTree>
  </p:cSld>
</p:notes>
</file>

<file path=ppt/notesSlides/notesSlide1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5. And for a sacrifice of peace offerings, two oxen, five rams, five he goats, five lambs of the first year: this was the offering of Abidan the son of Gideoni.]]></a:t>
            </a:r>
          </a:p>
        </p:txBody>
      </p:sp>
    </p:spTree>
  </p:cSld>
</p:notes>
</file>

<file path=ppt/notesSlides/notesSlide1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5. And for a sacrifice of peace offerings, two oxen, five rams, five he goats, five lambs of the first year: this was the offering of Abidan the son of Gideoni.]]></a:t>
            </a:r>
          </a:p>
        </p:txBody>
      </p:sp>
    </p:spTree>
  </p:cSld>
</p:notes>
</file>

<file path=ppt/notesSlides/notesSlide1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6. On the tenth day Ahiezer the son of Ammishaddai, prince of the children of Dan, offered:]]></a:t>
            </a:r>
          </a:p>
        </p:txBody>
      </p:sp>
    </p:spTree>
  </p:cSld>
</p:notes>
</file>

<file path=ppt/notesSlides/notesSlide1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6. On the tenth day Ahiezer the son of Ammishaddai, prince of the children of Dan, offered:]]></a:t>
            </a:r>
          </a:p>
        </p:txBody>
      </p:sp>
    </p:spTree>
  </p:cSld>
</p:notes>
</file>

<file path=ppt/notesSlides/notesSlide1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7. His offering was one silver charger, the weight whereof was an hundred and thirty shekels, one silver bowl of seventy shekels, after the shekel of the sanctuary; both of them full of fine flour mingled with oil for a food offering:]]></a:t>
            </a:r>
          </a:p>
        </p:txBody>
      </p:sp>
    </p:spTree>
  </p:cSld>
</p:notes>
</file>

<file path=ppt/notesSlides/notesSlide1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7. His offering was one silver charger, the weight whereof was an hundred and thirty shekels, one silver bowl of seventy shekels, after the shekel of the sanctuary; both of them full of fine flour mingled with oil for a food offering:]]></a:t>
            </a:r>
          </a:p>
        </p:txBody>
      </p:sp>
    </p:spTree>
  </p:cSld>
</p:notes>
</file>

<file path=ppt/notesSlides/notesSlide1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7. His offering was one silver charger, the weight whereof was an hundred and thirty shekels, one silver bowl of seventy shekels, after the shekel of the sanctuary; both of them full of fine flour mingled with oil for a food offering:]]></a:t>
            </a:r>
          </a:p>
        </p:txBody>
      </p:sp>
    </p:spTree>
  </p:cSld>
</p:notes>
</file>

<file path=ppt/notesSlides/notesSlide1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8. One golden spoon of ten shekels, full of incense:]]></a:t>
            </a:r>
          </a:p>
        </p:txBody>
      </p:sp>
    </p:spTree>
  </p:cSld>
</p:notes>
</file>

<file path=ppt/notesSlides/notesSlide1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9. One young bullock, one ram, one lamb of the first year, for a burnt offering:]]></a:t>
            </a:r>
          </a:p>
        </p:txBody>
      </p:sp>
    </p:spTree>
  </p:cSld>
</p:notes>
</file>

<file path=ppt/notesSlides/notesSlide1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0. One kid of the goats for a sin offering:]]></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Moses took the wagons and the oxen, and gave them unto the Levites.]]></a:t>
            </a:r>
          </a:p>
        </p:txBody>
      </p:sp>
    </p:spTree>
  </p:cSld>
</p:notes>
</file>

<file path=ppt/notesSlides/notesSlide1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1. And for a sacrifice of peace offerings, two oxen, five rams, five he goats, five lambs of the first year: this was the offering of Ahiezer the son of Ammishaddai.]]></a:t>
            </a:r>
          </a:p>
        </p:txBody>
      </p:sp>
    </p:spTree>
  </p:cSld>
</p:notes>
</file>

<file path=ppt/notesSlides/notesSlide1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1. And for a sacrifice of peace offerings, two oxen, five rams, five he goats, five lambs of the first year: this was the offering of Ahiezer the son of Ammishaddai.]]></a:t>
            </a:r>
          </a:p>
        </p:txBody>
      </p:sp>
    </p:spTree>
  </p:cSld>
</p:notes>
</file>

<file path=ppt/notesSlides/notesSlide1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2. On the eleventh day Pagiel the son of Ocran, prince of the children of Asher, offered:]]></a:t>
            </a:r>
          </a:p>
        </p:txBody>
      </p:sp>
    </p:spTree>
  </p:cSld>
</p:notes>
</file>

<file path=ppt/notesSlides/notesSlide1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2. On the eleventh day Pagiel the son of Ocran, prince of the children of Asher, offered:]]></a:t>
            </a:r>
          </a:p>
        </p:txBody>
      </p:sp>
    </p:spTree>
  </p:cSld>
</p:notes>
</file>

<file path=ppt/notesSlides/notesSlide1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3. His offering was one silver charger, the weight whereof was an hundred and thirty shekels, one silver bowl of seventy shekels, after the shekel of the sanctuary; both of them full of fine flour mingled with oil for a food offering:]]></a:t>
            </a:r>
          </a:p>
        </p:txBody>
      </p:sp>
    </p:spTree>
  </p:cSld>
</p:notes>
</file>

<file path=ppt/notesSlides/notesSlide1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3. His offering was one silver charger, the weight whereof was an hundred and thirty shekels, one silver bowl of seventy shekels, after the shekel of the sanctuary; both of them full of fine flour mingled with oil for a food offering:]]></a:t>
            </a:r>
          </a:p>
        </p:txBody>
      </p:sp>
    </p:spTree>
  </p:cSld>
</p:notes>
</file>

<file path=ppt/notesSlides/notesSlide1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3. His offering was one silver charger, the weight whereof was an hundred and thirty shekels, one silver bowl of seventy shekels, after the shekel of the sanctuary; both of them full of fine flour mingled with oil for a food offering:]]></a:t>
            </a:r>
          </a:p>
        </p:txBody>
      </p:sp>
    </p:spTree>
  </p:cSld>
</p:notes>
</file>

<file path=ppt/notesSlides/notesSlide1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4. One golden spoon of ten shekels, full of incense:]]></a:t>
            </a:r>
          </a:p>
        </p:txBody>
      </p:sp>
    </p:spTree>
  </p:cSld>
</p:notes>
</file>

<file path=ppt/notesSlides/notesSlide1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5. One young bullock, one ram, one lamb of the first year, for a burnt offering:]]></a:t>
            </a:r>
          </a:p>
        </p:txBody>
      </p:sp>
    </p:spTree>
  </p:cSld>
</p:notes>
</file>

<file path=ppt/notesSlides/notesSlide1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6. One kid of the goats for a sin offering:]]></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wo wagons and four oxen he gave unto the sons of Gershon, according to their service:]]></a:t>
            </a:r>
          </a:p>
        </p:txBody>
      </p:sp>
    </p:spTree>
  </p:cSld>
</p:notes>
</file>

<file path=ppt/notesSlides/notesSlide1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7. And for a sacrifice of peace offerings, two oxen, five rams, five he goats, five lambs of the first year: this was the offering of Pagiel the son of Ocran.]]></a:t>
            </a:r>
          </a:p>
        </p:txBody>
      </p:sp>
    </p:spTree>
  </p:cSld>
</p:notes>
</file>

<file path=ppt/notesSlides/notesSlide1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7. And for a sacrifice of peace offerings, two oxen, five rams, five he goats, five lambs of the first year: this was the offering of Pagiel the son of Ocran.]]></a:t>
            </a:r>
          </a:p>
        </p:txBody>
      </p:sp>
    </p:spTree>
  </p:cSld>
</p:notes>
</file>

<file path=ppt/notesSlides/notesSlide1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8. On the twelfth day Ahira the son of Enan, prince of the children of Naphtali, offered:]]></a:t>
            </a:r>
          </a:p>
        </p:txBody>
      </p:sp>
    </p:spTree>
  </p:cSld>
</p:notes>
</file>

<file path=ppt/notesSlides/notesSlide1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8. On the twelfth day Ahira the son of Enan, prince of the children of Naphtali, offered:]]></a:t>
            </a:r>
          </a:p>
        </p:txBody>
      </p:sp>
    </p:spTree>
  </p:cSld>
</p:notes>
</file>

<file path=ppt/notesSlides/notesSlide1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9. His offering was one silver charger, the weight whereof was an hundred and thirty shekels, one silver bowl of seventy shekels, after the shekel of the sanctuary; both of them full of fine flour mingled with oil for a food offering:]]></a:t>
            </a:r>
          </a:p>
        </p:txBody>
      </p:sp>
    </p:spTree>
  </p:cSld>
</p:notes>
</file>

<file path=ppt/notesSlides/notesSlide1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9. His offering was one silver charger, the weight whereof was an hundred and thirty shekels, one silver bowl of seventy shekels, after the shekel of the sanctuary; both of them full of fine flour mingled with oil for a food offering:]]></a:t>
            </a:r>
          </a:p>
        </p:txBody>
      </p:sp>
    </p:spTree>
  </p:cSld>
</p:notes>
</file>

<file path=ppt/notesSlides/notesSlide1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9. His offering was one silver charger, the weight whereof was an hundred and thirty shekels, one silver bowl of seventy shekels, after the shekel of the sanctuary; both of them full of fine flour mingled with oil for a food offering:]]></a:t>
            </a:r>
          </a:p>
        </p:txBody>
      </p:sp>
    </p:spTree>
  </p:cSld>
</p:notes>
</file>

<file path=ppt/notesSlides/notesSlide1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0. One golden spoon of ten shekels, full of incense:]]></a:t>
            </a:r>
          </a:p>
        </p:txBody>
      </p:sp>
    </p:spTree>
  </p:cSld>
</p:notes>
</file>

<file path=ppt/notesSlides/notesSlide1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1. One young bullock, one ram, one lamb of the first year, for a burnt offering:]]></a:t>
            </a:r>
          </a:p>
        </p:txBody>
      </p:sp>
    </p:spTree>
  </p:cSld>
</p:notes>
</file>

<file path=ppt/notesSlides/notesSlide1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2. One kid of the goats for a sin offering:]]></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wo wagons and four oxen he gave unto the sons of Gershon, according to their service:]]></a:t>
            </a:r>
          </a:p>
        </p:txBody>
      </p:sp>
    </p:spTree>
  </p:cSld>
</p:notes>
</file>

<file path=ppt/notesSlides/notesSlide1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3. And for a sacrifice of peace offerings, two oxen, five rams, five he goats, five lambs of the first year: this was the offering of Ahira the son of Enan.]]></a:t>
            </a:r>
          </a:p>
        </p:txBody>
      </p:sp>
    </p:spTree>
  </p:cSld>
</p:notes>
</file>

<file path=ppt/notesSlides/notesSlide1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3. And for a sacrifice of peace offerings, two oxen, five rams, five he goats, five lambs of the first year: this was the offering of Ahira the son of Enan.]]></a:t>
            </a:r>
          </a:p>
        </p:txBody>
      </p:sp>
    </p:spTree>
  </p:cSld>
</p:notes>
</file>

<file path=ppt/notesSlides/notesSlide1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4. This was the dedication of the altar, in the day when it was anointed, by the princes of Israel: twelve chargers of silver, twelve silver bowls, twelve spoons of gold:]]></a:t>
            </a:r>
          </a:p>
        </p:txBody>
      </p:sp>
    </p:spTree>
  </p:cSld>
</p:notes>
</file>

<file path=ppt/notesSlides/notesSlide1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4. This was the dedication of the altar, in the day when it was anointed, by the princes of Israel: twelve chargers of silver, twelve silver bowls, twelve spoons of gold:]]></a:t>
            </a:r>
          </a:p>
        </p:txBody>
      </p:sp>
    </p:spTree>
  </p:cSld>
</p:notes>
</file>

<file path=ppt/notesSlides/notesSlide1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5. Each charger of silver weighing an hundred and thirty shekels, each bowl seventy: all the silver vessels weighed two thousand and four hundred shekels, after the shekel of the sanctuary:]]></a:t>
            </a:r>
          </a:p>
        </p:txBody>
      </p:sp>
    </p:spTree>
  </p:cSld>
</p:notes>
</file>

<file path=ppt/notesSlides/notesSlide1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5. Each charger of silver weighing an hundred and thirty shekels, each bowl seventy: all the silver vessels weighed two thousand and four hundred shekels, after the shekel of the sanctuary:]]></a:t>
            </a:r>
          </a:p>
        </p:txBody>
      </p:sp>
    </p:spTree>
  </p:cSld>
</p:notes>
</file>

<file path=ppt/notesSlides/notesSlide1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5. Each charger of silver weighing an hundred and thirty shekels, each bowl seventy: all the silver vessels weighed two thousand and four hundred shekels, after the shekel of the sanctuary:]]></a:t>
            </a:r>
          </a:p>
        </p:txBody>
      </p:sp>
    </p:spTree>
  </p:cSld>
</p:notes>
</file>

<file path=ppt/notesSlides/notesSlide1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6. The golden spoons were twelve, full of incense, weighing ten shekels apiece, after the shekel of the sanctuary: all the gold of the spoons was an hundred and twenty shekels.]]></a:t>
            </a:r>
          </a:p>
        </p:txBody>
      </p:sp>
    </p:spTree>
  </p:cSld>
</p:notes>
</file>

<file path=ppt/notesSlides/notesSlide1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6. The golden spoons were twelve, full of incense, weighing ten shekels apiece, after the shekel of the sanctuary: all the gold of the spoons was an hundred and twenty shekels.]]></a:t>
            </a:r>
          </a:p>
        </p:txBody>
      </p:sp>
    </p:spTree>
  </p:cSld>
</p:notes>
</file>

<file path=ppt/notesSlides/notesSlide1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7. All the oxen for the burnt offering were twelve bullocks, the rams twelve, the lambs of the first year twelve, with their food offering: and the kids of the goats for sin offering twelve.]]></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four wagons and eight oxen he gave unto the sons of Merari, according unto their service, under the hand of Ithamar the son of Aaron the priest.]]></a:t>
            </a:r>
          </a:p>
        </p:txBody>
      </p:sp>
    </p:spTree>
  </p:cSld>
</p:notes>
</file>

<file path=ppt/notesSlides/notesSlide1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7. All the oxen for the burnt offering were twelve bullocks, the rams twelve, the lambs of the first year twelve, with their food offering: and the kids of the goats for sin offering twelve.]]></a:t>
            </a:r>
          </a:p>
        </p:txBody>
      </p:sp>
    </p:spTree>
  </p:cSld>
</p:notes>
</file>

<file path=ppt/notesSlides/notesSlide1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7. All the oxen for the burnt offering were twelve bullocks, the rams twelve, the lambs of the first year twelve, with their food offering: and the kids of the goats for sin offering twelve.]]></a:t>
            </a:r>
          </a:p>
        </p:txBody>
      </p:sp>
    </p:spTree>
  </p:cSld>
</p:notes>
</file>

<file path=ppt/notesSlides/notesSlide1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8. And all the oxen for the sacrifice of the peace offerings were twenty and four bullocks, the rams sixty, the he goats sixty, the lambs of the first year sixty. This was the dedication of the altar, after that it was anointed.]]></a:t>
            </a:r>
          </a:p>
        </p:txBody>
      </p:sp>
    </p:spTree>
  </p:cSld>
</p:notes>
</file>

<file path=ppt/notesSlides/notesSlide1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8. And all the oxen for the sacrifice of the peace offerings were twenty and four bullocks, the rams sixty, the he goats sixty, the lambs of the first year sixty. This was the dedication of the altar, after that it was anointed.]]></a:t>
            </a:r>
          </a:p>
        </p:txBody>
      </p:sp>
    </p:spTree>
  </p:cSld>
</p:notes>
</file>

<file path=ppt/notesSlides/notesSlide1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8. And all the oxen for the sacrifice of the peace offerings were twenty and four bullocks, the rams sixty, the he goats sixty, the lambs of the first year sixty. This was the dedication of the altar, after that it was anointed.]]></a:t>
            </a:r>
          </a:p>
        </p:txBody>
      </p:sp>
    </p:spTree>
  </p:cSld>
</p:notes>
</file>

<file path=ppt/notesSlides/notesSlide1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9. And when Moses was gone into the tabernacle of the congregation to speak with him, then he heard the voice of one speaking unto him from off the mercy seat that was upon the ark of testimony, from between the two cherubims: and he spoke unto him.]]></a:t>
            </a:r>
          </a:p>
        </p:txBody>
      </p:sp>
    </p:spTree>
  </p:cSld>
</p:notes>
</file>

<file path=ppt/notesSlides/notesSlide1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9. And when Moses was gone into the tabernacle of the congregation to speak with him, then he heard the voice of one speaking unto him from off the mercy seat that was upon the ark of testimony, from between the two cherubims: and he spoke unto him.]]></a:t>
            </a:r>
          </a:p>
        </p:txBody>
      </p:sp>
    </p:spTree>
  </p:cSld>
</p:notes>
</file>

<file path=ppt/notesSlides/notesSlide1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9. And when Moses was gone into the tabernacle of the congregation to speak with him, then he heard the voice of one speaking unto him from off the mercy seat that was upon the ark of testimony, from between the two cherubims: and he spoke unto him.]]></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four wagons and eight oxen he gave unto the sons of Merari, according unto their service, under the hand of Ithamar the son of Aaron the priest.]]></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But unto the sons of Kohath he gave none: because the service of the sanctuary belonging unto them was that they should bear upon their shoulders.]]></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But unto the sons of Kohath he gave none: because the service of the sanctuary belonging unto them was that they should bear upon their shoulders.]]></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e princes offered for dedicating of the altar in the day that it was anointed, even the princes offered their offering before the altar.]]></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t came to pass on the day that Moses had fully set up the tabernacle, and had anointed it, and sanctified it, and all the instruments thereof, both the altar and all the vessels thereof, and had anointed them, and sanctified them;]]></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e princes offered for dedicating of the altar in the day that it was anointed, even the princes offered their offering before the altar.]]></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 LORD said unto Moses, They shall offer their offering, each prince on his day, for the dedicating of the altar.]]></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 LORD said unto Moses, They shall offer their offering, each prince on his day, for the dedicating of the altar.]]></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he that offered his offering the first day was Nahshon the son of Amminadab, of the tribe of Judah:]]></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he that offered his offering the first day was Nahshon the son of Amminadab, of the tribe of Judah:]]></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his offering was one silver charger, the weight thereof was an hundred and thirty shekels, one silver bowl of seventy shekels, after the shekel of the sanctuary; both of them were full of fine flour mingled with oil for a food offering:]]></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his offering was one silver charger, the weight thereof was an hundred and thirty shekels, one silver bowl of seventy shekels, after the shekel of the sanctuary; both of them were full of fine flour mingled with oil for a food offering:]]></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his offering was one silver charger, the weight thereof was an hundred and thirty shekels, one silver bowl of seventy shekels, after the shekel of the sanctuary; both of them were full of fine flour mingled with oil for a food offering:]]></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One spoon of ten shekels of gold, full of incense:]]></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One young bullock, one ram, one lamb of the first year, for a burnt offering:]]></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t came to pass on the day that Moses had fully set up the tabernacle, and had anointed it, and sanctified it, and all the instruments thereof, both the altar and all the vessels thereof, and had anointed them, and sanctified them;]]></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One kid of the goats for a sin offering:]]></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for a sacrifice of peace offerings, two oxen, five rams, five he goats, five lambs of the first year: this was the offering of Nahshon the son of Amminadab.]]></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for a sacrifice of peace offerings, two oxen, five rams, five he goats, five lambs of the first year: this was the offering of Nahshon the son of Amminadab.]]></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On the second day Nethaneel the son of Zuar, prince of Issachar, did offer:]]></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He offered for his offering one silver charger, the weight whereof was an hundred and thirty shekels, one silver bowl of seventy shekels, after the shekel of the sanctuary; both of them full of fine flour mingled with oil for a food offering:]]></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He offered for his offering one silver charger, the weight whereof was an hundred and thirty shekels, one silver bowl of seventy shekels, after the shekel of the sanctuary; both of them full of fine flour mingled with oil for a food offering:]]></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He offered for his offering one silver charger, the weight whereof was an hundred and thirty shekels, one silver bowl of seventy shekels, after the shekel of the sanctuary; both of them full of fine flour mingled with oil for a food offering:]]></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One spoon of gold of ten shekels, full of incense:]]></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One young bullock, one ram, one lamb of the first year, for a burnt offering:]]></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One kid of the goats for a sin offering:]]></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at the princes of Israel, heads of the house of their fathers, who were the princes of the tribes, and were over them that were numbered, offered:]]></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for a sacrifice of peace offerings, two oxen, five rams, five he goats, five lambs of the first year: this was the offering of Nethaneel the son of Zuar.]]></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for a sacrifice of peace offerings, two oxen, five rams, five he goats, five lambs of the first year: this was the offering of Nethaneel the son of Zuar.]]></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On the third day Eliab the son of Helon, prince of the children of Zebulun, did offer:]]></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On the third day Eliab the son of Helon, prince of the children of Zebulun, did offer:]]></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His offering was one silver charger, the weight whereof was an hundred and thirty shekels, one silver bowl of seventy shekels, after the shekel of the sanctuary; both of them full of fine flour mingled with oil for a food offering:]]></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His offering was one silver charger, the weight whereof was an hundred and thirty shekels, one silver bowl of seventy shekels, after the shekel of the sanctuary; both of them full of fine flour mingled with oil for a food offering:]]></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His offering was one silver charger, the weight whereof was an hundred and thirty shekels, one silver bowl of seventy shekels, after the shekel of the sanctuary; both of them full of fine flour mingled with oil for a food offering:]]></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One golden spoon of ten shekels, full of incense:]]></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One young bullock, one ram, one lamb of the first year, for a burnt offering:]]></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One kid of the goats for a sin offering:]]></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at the princes of Israel, heads of the house of their fathers, who were the princes of the tribes, and were over them that were numbered, offered:]]></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for a sacrifice of peace offerings, two oxen, five rams, five he goats, five lambs of the first year: this was the offering of Eliab the son of Helon.]]></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for a sacrifice of peace offerings, two oxen, five rams, five he goats, five lambs of the first year: this was the offering of Eliab the son of Helon.]]></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On the fourth day Elizur the son of Shedeur, prince of the children of Reuben, did offer:]]></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On the fourth day Elizur the son of Shedeur, prince of the children of Reuben, did offer:]]></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His offering was one silver charger of the weight of an hundred and thirty shekels, one silver bowl of seventy shekels, after the shekel of the sanctuary; both of them full of fine flour mingled with oil for a food offering:]]></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His offering was one silver charger of the weight of an hundred and thirty shekels, one silver bowl of seventy shekels, after the shekel of the sanctuary; both of them full of fine flour mingled with oil for a food offering:]]></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His offering was one silver charger of the weight of an hundred and thirty shekels, one silver bowl of seventy shekels, after the shekel of the sanctuary; both of them full of fine flour mingled with oil for a food offering:]]></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One golden spoon of ten shekels, full of incense:]]></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One young bullock, one ram, one lamb of the first year, for a burnt offering:]]></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One kid of the goats for a sin offering:]]></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y brought their offering before the LORD, six covered wagons, and twelve oxen; a wagon for two of the princes, and for each one an ox: and they brought them before the tabernacle.]]></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for a sacrifice of peace offerings, two oxen, five rams, five he goats, five lambs of the first year: this was the offering of Elizur the son of Shedeur.]]></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for a sacrifice of peace offerings, two oxen, five rams, five he goats, five lambs of the first year: this was the offering of Elizur the son of Shedeur.]]></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On the fifth day Shelumiel the son of Zurishaddai, prince of the children of Simeon, did offer:]]></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On the fifth day Shelumiel the son of Zurishaddai, prince of the children of Simeon, did offer:]]></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His offering was one silver charger, the weight whereof was an hundred and thirty shekels, one silver bowl of seventy shekels, after the shekel of the sanctuary; both of them full of fine flour mingled with oil for a food offering:]]></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His offering was one silver charger, the weight whereof was an hundred and thirty shekels, one silver bowl of seventy shekels, after the shekel of the sanctuary; both of them full of fine flour mingled with oil for a food offering:]]></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His offering was one silver charger, the weight whereof was an hundred and thirty shekels, one silver bowl of seventy shekels, after the shekel of the sanctuary; both of them full of fine flour mingled with oil for a food offering:]]></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One golden spoon of ten shekels, full of incense:]]></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One young bullock, one ram, one lamb of the first year, for a burnt offering:]]></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One kid of the goats for a sin offering:]]></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y brought their offering before the LORD, six covered wagons, and twelve oxen; a wagon for two of the princes, and for each one an ox: and they brought them before the tabernacle.]]></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And for a sacrifice of peace offerings, two oxen, five rams, five he goats, five lambs of the first year: this was the offering of Shelumiel the son of Zurishaddai.]]></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And for a sacrifice of peace offerings, two oxen, five rams, five he goats, five lambs of the first year: this was the offering of Shelumiel the son of Zurishaddai.]]></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On the sixth day Eliasaph the son of Deuel, prince of the children of Gad, offered:]]></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On the sixth day Eliasaph the son of Deuel, prince of the children of Gad, offered:]]></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His offering was one silver charger of the weight of an hundred and thirty shekels, a silver bowl of seventy shekels, after the shekel of the sanctuary; both of them full of fine flour mingled with oil for a food offering:]]></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His offering was one silver charger of the weight of an hundred and thirty shekels, a silver bowl of seventy shekels, after the shekel of the sanctuary; both of them full of fine flour mingled with oil for a food offering:]]></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His offering was one silver charger of the weight of an hundred and thirty shekels, a silver bowl of seventy shekels, after the shekel of the sanctuary; both of them full of fine flour mingled with oil for a food offering:]]></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One golden spoon of ten shekels, full of incense:]]></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One young bullock, one ram, one lamb of the first year, for a burnt offering:]]></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One kid of the goats for a sin offering:]]></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y brought their offering before the LORD, six covered wagons, and twelve oxen; a wagon for two of the princes, and for each one an ox: and they brought them before the tabernacle.]]></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And for a sacrifice of peace offerings, two oxen, five rams, five he goats, five lambs of the first year: this was the offering of Eliasaph the son of Deuel.]]></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And for a sacrifice of peace offerings, two oxen, five rams, five he goats, five lambs of the first year: this was the offering of Eliasaph the son of Deuel.]]></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On the seventh day Elishama the son of Ammihud, prince of the children of Ephraim, offered:]]></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On the seventh day Elishama the son of Ammihud, prince of the children of Ephraim, offered:]]></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His offering was one silver charger, the weight whereof was an hundred and thirty shekels, one silver bowl of seventy shekels, after the shekel of the sanctuary; both of them full of fine flour mingled with oil for a food offering:]]></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His offering was one silver charger, the weight whereof was an hundred and thirty shekels, one silver bowl of seventy shekels, after the shekel of the sanctuary; both of them full of fine flour mingled with oil for a food offering:]]></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His offering was one silver charger, the weight whereof was an hundred and thirty shekels, one silver bowl of seventy shekels, after the shekel of the sanctuary; both of them full of fine flour mingled with oil for a food offering:]]></a:t>
            </a:r>
          </a:p>
        </p:txBody>
      </p:sp>
    </p:spTree>
  </p:cSld>
</p:notes>
</file>

<file path=ppt/notesSlides/notesSlide8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One golden spoon of ten shekels, full of incense:]]></a:t>
            </a:r>
          </a:p>
        </p:txBody>
      </p:sp>
    </p:spTree>
  </p:cSld>
</p:notes>
</file>

<file path=ppt/notesSlides/notesSlide8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One young bullock, one ram, one lamb of the first year, for a burnt offering:]]></a:t>
            </a:r>
          </a:p>
        </p:txBody>
      </p:sp>
    </p:spTree>
  </p:cSld>
</p:notes>
</file>

<file path=ppt/notesSlides/notesSlide8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2. One kid of the goats for a sin offering:]]></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LORD spoke unto Moses, saying,]]></a:t>
            </a:r>
          </a:p>
        </p:txBody>
      </p:sp>
    </p:spTree>
  </p:cSld>
</p:notes>
</file>

<file path=ppt/notesSlides/notesSlide9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3. And for a sacrifice of peace offerings, two oxen, five rams, five he goats, five lambs of the first year: this was the offering of Elishama the son of Ammihud.]]></a:t>
            </a:r>
          </a:p>
        </p:txBody>
      </p:sp>
    </p:spTree>
  </p:cSld>
</p:notes>
</file>

<file path=ppt/notesSlides/notesSlide9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3. And for a sacrifice of peace offerings, two oxen, five rams, five he goats, five lambs of the first year: this was the offering of Elishama the son of Ammihud.]]></a:t>
            </a:r>
          </a:p>
        </p:txBody>
      </p:sp>
    </p:spTree>
  </p:cSld>
</p:notes>
</file>

<file path=ppt/notesSlides/notesSlide9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4. On the eighth day offered Gamaliel the son of Pedahzur, prince of the children of Manasseh:]]></a:t>
            </a:r>
          </a:p>
        </p:txBody>
      </p:sp>
    </p:spTree>
  </p:cSld>
</p:notes>
</file>

<file path=ppt/notesSlides/notesSlide9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4. On the eighth day offered Gamaliel the son of Pedahzur, prince of the children of Manasseh:]]></a:t>
            </a:r>
          </a:p>
        </p:txBody>
      </p:sp>
    </p:spTree>
  </p:cSld>
</p:notes>
</file>

<file path=ppt/notesSlides/notesSlide9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5. His offering was one silver charger of the weight of an hundred and thirty shekels, one silver bowl of seventy shekels, after the shekel of the sanctuary; both of them full of fine flour mingled with oil for a food offering:]]></a:t>
            </a:r>
          </a:p>
        </p:txBody>
      </p:sp>
    </p:spTree>
  </p:cSld>
</p:notes>
</file>

<file path=ppt/notesSlides/notesSlide9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5. His offering was one silver charger of the weight of an hundred and thirty shekels, one silver bowl of seventy shekels, after the shekel of the sanctuary; both of them full of fine flour mingled with oil for a food offering:]]></a:t>
            </a:r>
          </a:p>
        </p:txBody>
      </p:sp>
    </p:spTree>
  </p:cSld>
</p:notes>
</file>

<file path=ppt/notesSlides/notesSlide9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5. His offering was one silver charger of the weight of an hundred and thirty shekels, one silver bowl of seventy shekels, after the shekel of the sanctuary; both of them full of fine flour mingled with oil for a food offering:]]></a:t>
            </a:r>
          </a:p>
        </p:txBody>
      </p:sp>
    </p:spTree>
  </p:cSld>
</p:notes>
</file>

<file path=ppt/notesSlides/notesSlide9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6. One golden spoon of ten shekels, full of incense:]]></a:t>
            </a:r>
          </a:p>
        </p:txBody>
      </p:sp>
    </p:spTree>
  </p:cSld>
</p:notes>
</file>

<file path=ppt/notesSlides/notesSlide9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7. One young bullock, one ram, one lamb of the first year, for a burnt offering:]]></a:t>
            </a:r>
          </a:p>
        </p:txBody>
      </p:sp>
    </p:spTree>
  </p:cSld>
</p:notes>
</file>

<file path=ppt/notesSlides/notesSlide9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8. One kid of the goats for a sin offering:]]></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600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0.xml"/>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1.xml"/>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2.xml"/>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3.xml"/>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4.xml"/>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5.xml"/>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6.xml"/>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7.xml"/>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8.xml"/>
</Relationships>

</file>

<file path=ppt/slides/_rels/slide1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9.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0.xml"/>
</Relationships>

</file>

<file path=ppt/slides/_rels/slide1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1.xml"/>
</Relationships>

</file>

<file path=ppt/slides/_rels/slide1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2.xml"/>
</Relationships>

</file>

<file path=ppt/slides/_rels/slide1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3.xml"/>
</Relationships>

</file>

<file path=ppt/slides/_rels/slide1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4.xml"/>
</Relationships>

</file>

<file path=ppt/slides/_rels/slide1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5.xml"/>
</Relationships>

</file>

<file path=ppt/slides/_rels/slide1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6.xml"/>
</Relationships>

</file>

<file path=ppt/slides/_rels/slide1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7.xml"/>
</Relationships>

</file>

<file path=ppt/slides/_rels/slide1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8.xml"/>
</Relationships>

</file>

<file path=ppt/slides/_rels/slide1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9.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0.xml"/>
</Relationships>

</file>

<file path=ppt/slides/_rels/slide1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1.xml"/>
</Relationships>

</file>

<file path=ppt/slides/_rels/slide1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2.xml"/>
</Relationships>

</file>

<file path=ppt/slides/_rels/slide1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3.xml"/>
</Relationships>

</file>

<file path=ppt/slides/_rels/slide1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4.xml"/>
</Relationships>

</file>

<file path=ppt/slides/_rels/slide1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5.xml"/>
</Relationships>

</file>

<file path=ppt/slides/_rels/slide1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6.xml"/>
</Relationships>

</file>

<file path=ppt/slides/_rels/slide1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7.xml"/>
</Relationships>

</file>

<file path=ppt/slides/_rels/slide1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8.xml"/>
</Relationships>

</file>

<file path=ppt/slides/_rels/slide1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9.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0.xml"/>
</Relationships>

</file>

<file path=ppt/slides/_rels/slide1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1.xml"/>
</Relationships>

</file>

<file path=ppt/slides/_rels/slide1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2.xml"/>
</Relationships>

</file>

<file path=ppt/slides/_rels/slide1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3.xml"/>
</Relationships>

</file>

<file path=ppt/slides/_rels/slide1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4.xml"/>
</Relationships>

</file>

<file path=ppt/slides/_rels/slide1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5.xml"/>
</Relationships>

</file>

<file path=ppt/slides/_rels/slide1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6.xml"/>
</Relationships>

</file>

<file path=ppt/slides/_rels/slide1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7.xml"/>
</Relationships>

</file>

<file path=ppt/slides/_rels/slide1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8.xml"/>
</Relationships>

</file>

<file path=ppt/slides/_rels/slide1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9.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0.xml"/>
</Relationships>

</file>

<file path=ppt/slides/_rels/slide1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1.xml"/>
</Relationships>

</file>

<file path=ppt/slides/_rels/slide1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2.xml"/>
</Relationships>

</file>

<file path=ppt/slides/_rels/slide1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3.xml"/>
</Relationships>

</file>

<file path=ppt/slides/_rels/slide1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4.xml"/>
</Relationships>

</file>

<file path=ppt/slides/_rels/slide1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5.xml"/>
</Relationships>

</file>

<file path=ppt/slides/_rels/slide1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6.xml"/>
</Relationships>

</file>

<file path=ppt/slides/_rels/slide1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7.xml"/>
</Relationships>

</file>

<file path=ppt/slides/_rels/slide1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8.xml"/>
</Relationships>

</file>

<file path=ppt/slides/_rels/slide1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9.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0.xml"/>
</Relationships>

</file>

<file path=ppt/slides/_rels/slide1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1.xml"/>
</Relationships>

</file>

<file path=ppt/slides/_rels/slide1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2.xml"/>
</Relationships>

</file>

<file path=ppt/slides/_rels/slide1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3.xml"/>
</Relationships>

</file>

<file path=ppt/slides/_rels/slide1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4.xml"/>
</Relationships>

</file>

<file path=ppt/slides/_rels/slide1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5.xml"/>
</Relationships>

</file>

<file path=ppt/slides/_rels/slide1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6.xml"/>
</Relationships>

</file>

<file path=ppt/slides/_rels/slide1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7.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7.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8.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9.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0.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2.xml"/>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3.xml"/>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4.xml"/>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5.xml"/>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6.xml"/>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7.xml"/>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8.xml"/>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7]]></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நீ அவர்களிடத்தில் ஆசரிப்புக் கூடாரத்தின் ஊழியத்திற்காக அவைகளை வாங்கி, லேவியருக்கு அவர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9. சமாதானபலியாக இரண்டு மாடுகளும், ஐந்து ஆட்டுக்கடாக்களும், ஐந்து வெள்ளாட்டுக்கடாக்களும், ஒரு வய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ஐந்து ஆட்டுக்குட்டிகளுமே; இது பெதாசூரின் குமாரனாகிய கமாலியேலின் காணி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0. ஒன்பதாம் நாளில் கீதெயோனின் குமாரனாகிய அபீதான் என்னும் பென்யமீன் புத்திரரின் பிரபு காணி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த்தி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1. அவன் காணிக்கையாவது: போஜனபலியாகப் படைக்கும்பொருட்டு எண்ணெயிலே பிசைந்த மெல்லிய மாவி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றைந்ததும், பரிசுத்த ஸ்தலத்தின் சேக்கல் கணக்காக நூற்றுமுப்பது சேக்கல் நிறையுள்ளதுமான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ளித்தாலமும், எழுபது சேக்கல் நிறையுள்ள ஒரு வெள்ளிக்கலமும் ஆகிய இவ்விர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2. தூபவர்க்கம் நிறைந்த பத்துச்சேக்கல் நிறையுள்ள பொன்னினால் செய்த ஒரு தூபகரண்டி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3. சர்வாங்க தகனபலியாக ஒரு காளையும், ஒரு ஆட்டுக்கடாவும், ஒரு வயதான ஒரு ஆட்டுக்குட்டி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4. பாவநிவாரணபலியாக ஒரு வெள்ளாட்டுக்கடா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லைக்குத்தக்கவைகளாகப் பங்கிட்டுக் கொடு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5. சமாதானபலியாக இரண்டு மாடுகளும், ஐந்து ஆட்டுக்கடாக்களும், ஐந்து வெள்ளாட்டுக்கடாக்களும், ஒரு வய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ஐந்து ஆட்டுக்குட்டிகளுமே; இது கீதெயோனின் குமாரனாகிய அபீதானின் காணி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6. பத்தாம் நாளில் அம்மிஷதாயின் குமாரனாகிய அகியேசேர் என்னும் தாண் புத்திரரின் பிரபு காணி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த்தி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7. அவன் காணிக்கையாவது: போஜனபலியாகப் படைக்கும்பொருட்டு எண்ணெயிலே பிசைந்த மெல்லிய மாவி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றைந்ததும், பரிசுத்த ஸ்தலத்தின் சேக்கல் கணக்காக நூற்றுமுப்பது சேக்கல் நிறையுள்ளதுமான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ளித்தாலமும், எழுபது சேக்கல் நிறையுள்ள ஒரு வெள்ளிக்கலமும் ஆகிய இவ்விர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8. தூபவர்க்கம் நிறைந்த பத்துச்சேக்கல் நிறையுள்ள பொன்னினால் செய்த ஒரு தூபகரண்டி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9. சர்வாங்க தகனபலியாக ஒரு காளையும், ஒரு ஆட்டுக்கடாவும், ஒரு வயதான ஒரு ஆட்டுக்குட்டி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0. பாவநிவாரணபலியாக ஒரு வெள்ளாட்டுக்கடா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ப்பொழுது மோசே அந்த வண்டில்களையும் மாடுகளையும் வாங்கி, லேவியருக்குக் கொடு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1. சமாதானபலியாக இரண்டு மாடுகளும், ஐந்து ஆட்டுக்கடாக்களும், ஐந்து வெள்ளாட்டுக்கடாக்களும், ஒரு வய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ஐந்து ஆட்டுக்குட்டிகளுமே; இது அம்மிஷதாயின் குமாரனாகிய அகியேசேரின் காணி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2. பதினோராம் நாளில் ஓகிரானின் குமாரனாகிய பாகியேல் என்னும் ஆசேர் புத்திரரின் பிரபு காணி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த்தி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3. அவன் காணிக்கையாவது: போஜனபலியாகப் படைக்கும்பொருட்டு எண்ணெயிலே பிசைந்த மெல்லிய மாவி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றைந்ததும், பரிசுத்த ஸ்தலத்தின் சேக்கல் கணக்காக நூற்றுமுப்பது சேக்கல் நிறையுள்ளதுமான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ளித்தாலமும், எழுபது சேக்கல் நிறையுள்ள ஒரு வெள்ளிக்கலமும் ஆகிய இவ்விர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4. தூபவர்க்கம் நிறைந்த பத்துச்சேக்கல் நிறையுள்ள பொன்னினால் செய்த ஒரு தூபகரண்டி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5. சர்வாங்க தகனபலியாக ஒரு காளையும், ஒரு ஆட்டுக்கடாவும், ஒரு வயதான ஒரு ஆட்டுக்குட்டி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6. பாவநிவாரணபலியாக ஒரு வெள்ளாட்டுக்கடா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இரண்டு வண்டில்களையும் நான்கு மாடுகளையும் கெர்சோன் புத்திரருக்கு, அவர்கள் வேலைக்குத்தக்க பங்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7. சமாதானபலியாக இரண்டு மாடுகளும், ஐந்து ஆட்டுக்கடாக்களும், ஐந்து வெள்ளாட்டுக்கடாக்களும், ஒரு வய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ஐந்து ஆட்டுக்குட்டிகளுமே; இது ஓகிரானின் குமாரனாகிய பாகியேலின் காணி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8. பன்னிரண்டாம் நாளில் ஏனானின் குமாரனாகிய அகீரா என்னும் நப்தலி புத்திரரின் பிரபு காணி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த்தி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9. அவன் காணிக்கையாவது: போஜனபலியாகப் படைக்கும்பொருட்டு எண்ணெயிலே பிசைந்த மெல்லிய மாவி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றைந்ததும், பரிசுத்த ஸ்தலத்தின் சேக்கல் கணக்காக நூற்றுமுப்பது சேக்கல் நிறையுள்ளதுமான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ளித்தாலமும், எழுபது சேக்கல் நிறையுள்ள ஒரு வெள்ளிக்கலமும் ஆகிய இவ்விர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0. தூபவர்க்கம் நிறைந்த பத்துச்சேக்கல் நிறையுள்ள பொன்னினால் செய்த ஒரு தூபகரண்டி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1. சர்வாங்க தகனபலியாக ஒரு காளையும், ஒரு ஆட்டுக்கடாவும், ஒரு வயதான ஆட்டுக்குட்டி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2. பாவநிவாரணபலியாக ஒரு வெள்ளாட்டுக்கடா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3. சமாதானபலியாக இரண்டு மாடுகளும், ஐந்து ஆட்டுக்கடாக்களும், ஐந்து வெள்ளாட்டுக்கடாக்களும், ஒரு வய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ஐந்து ஆட்டுக்குட்டிகளுமே; இது ஏனானின் குமாரனாகிய அகீராவின் காணி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4. பலிபீடம் அபிஷேகம்பண்ணப்பட்டபோது, இஸ்ரவேல் பிரபுக்களால் செய்யப்பட்ட பிரதிஷ்டையா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ளித்தாலங்கள் பன்னிரண்டு, வெள்ளிக்கலங்கள் பன்னிரண்டு, பொன் தூபகரண்டிகள் பன்னிர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5. ஒவ்வொரு வெள்ளித்தாலம் நூற்றுமுப்பது சேக்கல் நிறையும், ஒவ்வொரு கலம் எழுபது சேக்கல் நிறையுமா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ந்தப் பாத்திரங்களின் வெள்ளியெல்லாம் பரிசுத்த ஸ்தலத்தின் சேக்கல் கணக்கின்படி இரண்டாயிரத்து நா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கல் நிறையா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6. தூபவர்க்கம் நிறைந்த பொன் தூபகரண்டிகள் பன்னிரண்டு, ஒவ்வொன்று பரிசுத்த ஸ்தலத்தின் சேக்க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க்கின்படி பத்துச்சேக்கல் நிறையாக, தூபகரண்டிகளின் பொன்னெல்லாம் நூற்றிருபது சேக்கல் நிறையா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7. சர்வாங்க தகனபலியாகச் செலுத்தப்பட்ட காளைகளெல்லாம் பன்னிரண்டு, ஆட்டுக்கடாக்கள் பன்னிரண்டு,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நான்கு வண்டில்களையும் எட்டு மாடுகளையும் மெராரியின் புத்திரருக்கு, ஆசாரியனாகிய ஆரோனின் குமார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யதான ஆட்டுக்குட்டிகள் பன்னிரண்டு, அவைகளுக்கடுத்த போஜனபலிகளும்கூடச் செலுத்த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வநிவாரணபலியாகச் செலுத்தப்பட்ட வெள்ளாட்டுக்கடாக்கள் பன்னிர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8. சமாதான பலியாகச் செலுத்தப்பட்ட காளைகளெல்லாம் இருபத்துநான்கு; ஆட்டுக்கடாக்கள் அறு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ளாட்டுக்கடாக்கள் அறுபது, ஒரு வயதானஆட்டுக்குட்டிகள் அறுபது; பலிபீடம் அபிஷேகம்பண்ணப்பட்ட பின்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ப்பட்ட அதின் பிரதிஷ்டை இது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9. மோசே தேவனோடே பேசும்படி ஆசரிப்புக் கூடாரத்திற்குள் பிரவேசிக்கும்போது, தன்னோடே பேசுகிறவரின் சத்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ட்சிப்பெட்டியின்மேலுள்ள கிருபாசனமான இரண்டு கேருபீன்களின் நடுவிலிருந்துண்டாகக் கேட்பான்; அ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ந்து அவனோடே பேசு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த்தாமாருடைய கையின் கீழிருக்கிற அவர்களுடைய வேலைக்குத்தக்க பங்காகக் கொடு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கோகாத்தின் புத்திரருக்கோ ஒன்றும் கொடுக்கவில்லை; தோள்மேல் சுமப்பதே அவர்களுக்குரிய பரிசு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ஸ்தலத்தின் வேலையா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பலிபீடம் அபிஷேகம்பண்ணப்பட்ட நாளிலே, பிரபுக்கள் அதின் பிரதிஷ்டைக்காகக் காணிக்கைகளைச் செலு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மோசே வாசஸ்தலத்தை ஸ்தாபனம்பண்ணி, அதையும் அதின் எல்லாப் பணிமுட்டுகளையும், பலிபீடத்தையும் அ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பீடத்துக்கு முன்பாகத் தங்கள் காணிக்கைகளைக் கொண்டுவ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ப்பொழுது கர்த்தர் மோசேயை நோக்கி: பலிபீடத்தின் பிரதிஷ்டைக்காக, ஒவ்வொரு பிரபுவும் தன்தன் நா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ன்தன் காணிக்கையைச் செலுத்தக்கடவ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ப்படியே முதலாம் நாளில் தன் காணிக்கையைச் செலுத்தினவன் யூதா கோத்திரத்தானாகிய அம்மினதாபின் குமா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கசோ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வன் காணிக்கையாவது: போஜனபலியாக படைக்கும்பொருட்டு எண்ணெயிலே பிசைந்த மெல்லிய மாவினால் நிறைந்த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சுத்த ஸ்தலத்தின் சேக்கல் கணக்காக நூற்றுமுப்பது சேக்கல் நிறையுள்ளதுமான ஒரு வெள்ளித்தாலமும், எழு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கல் நிறையுள்ள ஒரு வெள்ளிக்கலமும் ஆகிய இவ்விர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தூபவர்க்கம் நிறைந்த பத்துச்சேக்கல் நிறையுள்ள பொன்னினால் செய்த ஒரு தூபகரண்டி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சர்வாங்க தகனபலியாக ஒரு காளையும், ஒரு ஆட்டுக்கடாவும், ஒரு வயதான ஒரு ஆட்டுக்குட்டி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லாப் பணிமுட்டுகளையும் அபிஷேகம்பண்ணி, பரிசுத்தப்படுத்தி முடித்தநா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பாவநிவாரணபலியாக ஒரு வெள்ளாட்டுக்கடா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சமாதானபலியாக இரண்டு மாடுகளும், ஐந்து ஆட்டுக்கடாக்களும், ஐந்து வெள்ளாட்டுக்கடாக்களும், ஒரு வய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ஐந்து ஆட்டுக்குட்டிகளுமே; இது அம்மினதாபின் குமாரனாகிய நகசோனின் காணி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இரண்டாம் நாளில் இசக்காரின் பிரபுவாகிய சூவாரின் குமாரன் நெதனெயேல் காணிக்கை செலுத்தி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அவன் காணிக்கையாவது: போஜனபலியாகப் படைக்கும்பொருட்டு எண்ணெயிலே பிசைந்த மெல்லிய மாவி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றைந்ததும், பரிசுத்த ஸ்தலத்தின் சேக்கல் கணக்காக நூற்றுமுப்பது சேக்கல் நிறையுள்ளதுமான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ளித்தாலமும், எழுபது சேக்கல் நிறையுள்ள ஒரு வெள்ளிக்கலமும் ஆகிய இவ்விர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தூபவர்க்கம் நிறைந்த பத்துச்சேக்கல் நிறையுள்ள பொன்னினால் செய்த ஒரு தூபகரண்டி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சர்வாங்க தகனபலியாக ஒரு காளையும், ஒரு ஆட்டுக்கடாவும், ஒரு வயதான ஆட்டுக்குட்டி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பாவநிவாரணபலியாக ஒரு வெள்ளாட்டுக்கடா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தங்கள் பிதாக்களுடைய வம்சத்தலைவரும், எண்ணப்பட்டவர்களின் விசாரிப்புக்கு வைக்கப்பட்ட கோத்திர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சமாதானபலியாக இரண்டு மாடுகளும், ஐந்து ஆட்டுக்கடாக்களும், ஐந்து வெள்ளாட்டுக்கடாக்களும், ஒரு வய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ஐந்து ஆட்டுக்குட்டிகளுமே; இது சூவாரின் குமாரனாகிய நெதனெயேலின் காணி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மூன்றாம் நாளில் ஏலோனின் குமாரனாகிய எலியாப் என்னும் செபுலோன் புத்திரரின் பிரபு காணி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த்தி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அவன் காணிக்கையாவது: போஜனபலியாகப் படைக்கும்பொருட்டு எண்ணெயிலே பிசைந்த மெல்லிய மாவி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றைந்ததும், பரிசுத்த ஸ்தலத்தின் சேக்கல் கணக்காக நூற்றுமுப்பது சேக்கல்நிறையுள்ளதுமான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ளித்தாலமும், எழுபது சேக்கல் நிறையுள்ள ஒரு வெள்ளிக்கலமும் ஆகிய இவ்விர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தூபவர்க்கம் நிறைந்த பத்துச்சேக்கல் நிறையுள்ள பொன்னினால் செய்த ஒரு தூபகரண்டி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சர்வாங்க தகனபலியாக ஒரு காளையும், ஒரு ஆட்டுக்கடாவும், ஒரு வயதான ஒரு ஆட்டுக்குட்டி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பாவநிவாரணபலியாக ஒரு வெள்ளாட்டுக்கடா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புக்களுமாகிய இஸ்ரவேலின் பிரபுக்கள் காணிக்கைகளைச் செலுத்தி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சமாதானபலியாக இரண்டு மாடுகளும், ஐந்து ஆட்டுக்கடாக்களும், ஐந்து வெள்ளாட்டுக்கடாக்களும், ஒரு வய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ஐந்து ஆட்டுக்குட்டிகளுமே; இது ஏலோனின் குமாரனாகிய எலியாபின் காணி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நான்காம் நாளில் சேதேயூரின் குமாரனாகிய எலிசூர் என்னும் ரூபன் புத்திரரின் பிரபு காணி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த்தி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அவன் காணிக்கையாவது: போஜனபலியாகப் படைக்கும்பொருட்டு எண்ணெயிலே பிசைந்த மெல்லிய மாவி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றைந்ததும் பரிசுத்த ஸ்தலத்தின் சேக்கல் கணக்காக நூற்றுமுப்பது சேக்கல் நிறையுள்ளதுமான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ளித்தாலமும், எழுபது சேக்கல் நிறையுள்ள ஒரு வெள்ளிக்கலமும் ஆகிய இவ்விர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தூபவர்க்கம் நிறைந்த பத்துச்சேக்கல் நிறையுள்ள பொன்னினால் செய்த ஒரு தூபகரண்டி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சர்வாங்க தகனபலியாக ஒரு காளையும், ஒரு ஆட்டுக்கடாவும், ஒரு வயதான ஒரு ஆட்டுக்குட்டி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பாவநிவாரணபலியாக ஒரு வெள்ளாட்டுக்கடா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தங்கள் காணிக்கையாக, ஆறு கூண்டு வண்டில்களையும், பன்னிரண்டு மாடுகளையும் இரண்டிரண்டு பிரபுக்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சமாதானபலியாக இரண்டு மாடுகளும், ஐந்து ஆட்டுக்கடாக்களும், ஐந்து வெள்ளாட்டுக்கடாக்களும், ஒரு வய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ஐந்து ஆட்டுக்குட்டிகளுமே; இது சேதேயூரின் குமாரனாகிய எலிசூரின் காணி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ஐந்தாம் நாளில் சூரிஷதாயின் குமாரனாகிய செலூமியேல் என்னும் சிமியோன் புத்திரரின் பிரபு காணி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த்தி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அவன் காணிக்கையாவது: போஜனபலியாகப் படைக்கும்பொருட்டு எண்ணெயிலே பிசைந்த மெல்லிய மாவி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றைந்ததும், பரிசுத்த ஸ்தலத்தின் சேக்கல் கணக்காக நூற்றுமுப்பது சேக்கல் நிறையுள்ளதுமான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ளித்தாலமும், எழுபது சேக்கல் நிறையுள்ள ஒரு வெள்ளிக்கலமும் ஆகிய இவ்விர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தூபவர்க்கம் நிறைந்த பத்துச்சேக்கல் நிறையுள்ள பொன்னினால் செய்த ஒரு தூபகரண்டி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சர்வாங்க தகனபலியாக ஒரு காளையும், ஒரு ஆட்டுக்கடாவும், ஒரு வயதான ஒரு ஆட்டுக்குட்டி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பாவநிவாரணபலியாக ஒரு வெள்ளாட்டுக்கடா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வ்வொரு வண்டிலும், ஒவ்வொரு பிரபுக்கு ஒவ்வொரு மாடுமாக, கர்த்தருக்குச் செலுத்த வாசஸ்தலத்திற்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சமாதானபலியாக இரண்டு மாடுகளும், ஐந்து ஆட்டுக்கடாக்களும், ஐந்து வெள்ளாட்டுக்கடாக்களும், ஒரு வய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ஐந்து ஆட்டுக்குட்டிகளுமே; இது சூரிஷதாயின் குமாரனாகிய செலூமியேலின் காணி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ஆறாம் நாளில் தேகுவேலின் குமாரனாகிய எலியாசாப் என்னும் காத் புத்திரரின் பிரபு காணி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த்தி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அவன் காணிக்கையாவது: போஜனபலியாகப் படைக்கும்பொருட்டு எண்ணெயிலே பிசைந்த மெல்லிய மாவி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றைந்ததும், பரிசுத்த ஸ்தலத்தின் சேக்கல் கணக்காக நூற்றுமுப்பது சேக்கல் நிறையுள்ளதுமான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ளித்தாலமும், எழுபது சேக்கல் நிறையுள்ள ஒரு வெள்ளிக்கலமும் ஆகிய இவ்விர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தூபவர்க்கம் நிறைந்த பத்துச்சேக்கல் நிறையுள்ள பொன்னினால் செய்த ஒரு தூபகரண்டி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5. சர்வாங்க தகனபலியாக ஒரு காளையும், ஒரு ஆட்டுக்கடாவும், ஒரு வயதான ஒரு ஆட்டுக்குட்டி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6. பாவநிவாரணபலியாக ஒரு வெள்ளாட்டுக்கடா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பாகக் கொண்டுவ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7. சமாதானபலியாக இரண்டு மாடுகளும் ஐந்து ஆட்டுக்கடாக்களும், ஐந்து வெள்ளாட்டுக்கடாக்களும் ஒரு வய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ஐந்து ஆட்டுக்குட்டிகளுமே; இது தேகுவேலின் குமாரனாகிய எலியாசாபின் காணி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8. ஏழாம் நாளில் அம்மியூதின் குமாரனாகிய எலிஷாமா என்னும் எப்பிராயீம் புத்திரரின் பிரபு காணி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த்தி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9. அவன் காணிக்கையாவது: போஜனபலியாகப் படைக்கும்பொருட்டு எண்ணெயிலே பிசைந்த மெல்லிய மாவி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றைந்ததும், பரிசுத்த ஸ்தலத்தின் சேக்கல் கணக்காக நூற்றுமுப்பது சேக்கல் நிறையுள்ளதுமான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ளித்தாலமும், எழுபது சேக்கல் நிறையுள்ள ஒரு வெள்ளிக்கலமும் ஆகிய இவ்விர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0. தூபவர்க்கம் நிறைந்த பத்துச்சேக்கல் நிறையுள்ள பொன்னினால் செய்த ஒரு தூபகரண்டி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1. சர்வாங்க தகனபலியாக ஒரு காளையும், ஒரு ஆட்டுக்கடாவும், ஒரு வயதான ஒரு ஆட்டுக்குட்டி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2. பாவநிவாரண பலியாக ஒரு வெள்ளாட்டுக்கடா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ப்பொழுது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3. சமாதானபலியாக இரண்டு மாடுகளும், ஐந்து ஆட்டுக்கடாக்களும், ஐந்து வெள்ளாட்டுக்கடாக்களும், ஒரு வய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ஐந்து ஆட்டுக்குட்டிகளுமே; இது அம்மியூதின் குமாரனாகிய எலிஷாமாவின் காணி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4. எட்டாம் நாளில் பெதாசூரின் குமாரனாகிய கமாலியேல் என்னும் மனாசே புத்திரரின் பிரபு காணி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த்தி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5. அவன் காணிக்கையாவது: போஜனபலியாகப் படைக்கும்பொருட்டு எண்ணெய் பிசைந்த மெல்லிய மாவினால் நிறைந்த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சுத்த ஸ்தலத்தின் சேக்கல் கணக்காக நூற்றுமுப்பது சேக்கல் நிறையுள்ளதுமான ஒரு வெள்ளித்தாலமும், எழு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கல் நிறையுள்ள ஒரு வெள்ளிக்கலமும் ஆகிய இவ்விர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6. தூபவர்க்கம் நிறைந்த பத்துச்சேக்கல் நிறையுள்ள பொன்னினால் செய்த ஒரு தூபகரண்டி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7. சர்வாங்க தகனபலியாக ஒரு காளையும், ஒரு ஆட்டுக்கடாவும், ஒரு வயதான ஒரு ஆட்டுக்குட்டி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8. பாவநிவாரணபலியாக ஒரு வெள்ளாட்டுக்கடா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7]]></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2026-08-01T10:22:14Z</dcterms:created>
  <dcterms:modified xsi:type="dcterms:W3CDTF">2026-08-01T10:22:14Z</dcterms:modified>
  <dc:title>எண்ணாகமம் : 7</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