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மனித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க்கே திரும்புவ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என்மேல் பாசம் கொண்ட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ல்லாம் உம் புகழ் பாடி மகிழ்வ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இரத்தத்தால் மீட்ட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ீரே நாதா-உம் செல்ல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யாய் சொந்தமான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த்தமல்ல உம் சித்தம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ேயல்ல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ே எஜமானன் ந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ன் நானே பெலவான் ந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தோன்றி மா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பவன் நாதா-மலர் போல் பூ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் போல் மறைபவ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மண் நானே குயவன் ந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துதிப் பாடல்கள் : 887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