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ன மனித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ுக்கே திரும்புவ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்மேல் பாசம் கொண்ட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ெல்லாம் உம் புகழ் பாடி மகிழ்வ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இரத்தத்தால் மீட்ட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ீரே நாதா-உம் செல்ல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யாய் சொந்தமானே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ித்தமல்ல உம் சித்தம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ேயல்ல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நானே எஜமான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ன் நானே பெலவா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யில் தோன்றி மால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ைபவன் நாதா-மலர் போல் பூ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ழல் போல் மறைபவன்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மண் நானே குயவன் நீரே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துதிப் பாடல்கள் : 887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