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மனித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ுக்கே திரும்புவே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 என்மேல் பாசம் கொண்ட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ெல்லாம் உம் புகழ் பாடி மகிழ்வே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இரத்தத்தால் மீட்ட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ீரே நாதா-உம் செல்ல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யாய் சொந்தமானே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த்தமல்ல உம் சித்தம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ேயல்ல உம்மாலே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ே எஜமானன் ந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ன் நானே பெலவான் ந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தோன்றி மால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பவன் நாதா-மலர் போல் பூ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ல் போல் மறைபவ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மண் நானே குயவன் நீர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2026-09-08T16:13:45Z</dcterms:created>
  <dcterms:modified xsi:type="dcterms:W3CDTF">2026-09-08T16:13:45Z</dcterms:modified>
  <dc:title>துதிப் பாடல்கள் : 887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