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bless all of you the LORD, all you servants of the LORD, which by night stand in the house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bless all of you the LORD, all you servants of the LORD, which by night stand in the house of the LOR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ift up your hands in the sanctuary, and bless the LO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LORD that made heaven and earth bless you out of Z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ாக்காலங்களில் கர்த்தருடைய ஆலயத்தில் நிற்கும் கர்த்தரின் ஊழியக்காரரே, நீங்களெ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கைகளைப் பரிசுத்த ஸ்தலத்திற்கு நேராக எடுத்து, கர்த்தர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ையும் பூமியையும் உண்டாக்கின கர்த்தர் சீயோனிலிருந்து உன்னை ஆசீர்வதி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2026-11-02T20:54:31Z</dcterms:created>
  <dcterms:modified xsi:type="dcterms:W3CDTF">2026-11-02T20:54:31Z</dcterms:modified>
  <dc:title>சங்கீதம் : 134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