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90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ையே துதி செய் நீ மன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ையே துதி செ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றிஸ்தேசுவையே துதி செய் நீ மன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ையே துதி செ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மாசனுகாத பராபர வஸ்து,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சகுமாரன் மெய்யான கிறிஸ்து,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ையே துதி செய் நீ மன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ையே துதி செ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அந்தரவான் தரயுந் தரு தந்தன்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ந்தர மிகுந்த சவுந்தர நந்தன்,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ையே துதி செய் நீ மன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ையே துதி செ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எண்ணின காரியம் யாவு முகிக்க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ண்ணிலும் விண்ணிலும் வாழ்ந்து சுகிக்க,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ையே துதி செய் நீ மன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ையே துதி செ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றிஸ்தேசுவையே துதி செய் நீ மன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ையே துதி செ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2026-11-02T07:00:03Z</dcterms:created>
  <dcterms:modified xsi:type="dcterms:W3CDTF">2026-11-02T07:00:03Z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