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ூரியன் அஸ்தமித்துக் காரிருள் உண்டானபின்பு, இதோ, புகைகிற சூளையும், அந்தத் துண்டங்களின் நடுவே கடந்துபோகிற அக்கினி ஜுவாலையும் தோன்றி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ூரியன் அஸ்தமித்துக் காரிருள் உண்டானபின்பு, இதோ, புகைகிற சூளையும், அந்தத் துண்டங்களின் நடுவே கடந்துபோகிற அக்கினி ஜுவாலையும் தோன்றி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ூரியன் அஸ்தமித்துக் காரிருள் உண்டானபின்பு, இதோ, புகைகிற சூளையும், அந்தத் துண்டங்களின் நடுவே கடந்துபோகிற அக்கினி ஜுவாலையும் தோன்றின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கர்த்தர் ஆபிராமோடே உடன்படிக்கைபண்ணி, எகிப்தின் நதி துவக்கி ஐபிராத்து நதி என்னும் பெரிய நதிமட்டுமுள்ளதும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கர்த்தர் ஆபிராமோடே உடன்படிக்கைபண்ணி, எகிப்தின் நதி துவக்கி ஐபிராத்து நதி என்னும் பெரிய நதிமட்டுமுள்ளதும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ேனியரும், கெனிசியரும், கத்மோனியர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த்தியரும், பெரிசியரும், ரெப்பாயீமியர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மோரியரும், கானானியரும், கிர்காசியரும், எபூசியரும் என்பவர்கள் இருக்கிறதுமான இந்தத் தேசத்தை உன் சந்ததிக்குக் கொடுத்த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மோரியரும், கானானியரும், கிர்காசியரும், எபூசியரும் என்பவர்கள் இருக்கிறதுமான இந்தத் தேசத்தை உன் சந்ததிக்குக் கொடுத்தே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கர்த்தருடைய வார்த்தை ஆபிராமுக்குத் தரிசனத்திலே உண்டாகி, அவர்; ஆபிராமே, நீ பயப்படாதே; நான் உனக்குக் கேடகமும், உனக்கு மகா பெரிய பலனுமாயிருக்கிற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க் காரியங்கள் நடந்தபின்பு, கர்த்தருடைய வார்த்தை ஆபிராமுக்குத் தரிசனத்திலே உண்டாகி, அவர்; ஆபிராமே, நீ பயப்படாதே; நான் உனக்குக் கேடகமும், உனக்கு மகா பெரிய பலனுமாயிருக்கிற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பிராம்: கர்த்தராகிய ஆண்டவரே, அடியேனுக்கு என்ன தருவீர்? நான் பிள்ளையில்லாமல் இருக்கிறேனே; தமஸ்கு ஊரானாகிய இந்த எலியேசர் என் வீட்டு விசாரணைக் கர்த்தனாய் இருக்கிறானே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பிராம்: கர்த்தராகிய ஆண்டவரே, அடியேனுக்கு என்ன தருவீர்? நான் பிள்ளையில்லாமல் இருக்கிறேனே; தமஸ்கு ஊரானாகிய இந்த எலியேசர் என் வீட்டு விசாரணைக் கர்த்தனாய் இருக்கிறானே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பிராம்: கர்த்தராகிய ஆண்டவரே, அடியேனுக்கு என்ன தருவீர்? நான் பிள்ளையில்லாமல் இருக்கிறேனே; தமஸ்கு ஊரானாகிய இந்த எலியேசர் என் வீட்டு விசாரணைக் கர்த்தனாய் இருக்கிறானே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னும் ஆபிராம்: தேவரீர் எனக்குப் புத்திர சந்தானம் அருளவில்லை; இதோ என் வீட்டிலே பிறந்த பிள்ளை எனக்குச் சுதந்தரவாளியாய் இருக்கிறா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னும் ஆபிராம்: தேவரீர் எனக்குப் புத்திர சந்தானம் அருளவில்லை; இதோ என் வீட்டிலே பிறந்த பிள்ளை எனக்குச் சுதந்தரவாளியாய் இருக்கிறா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அவனுக்கு உண்டாகி: இவன் உனக்குச் சுதந்தரவாளியல்ல, உன் கர்ப்பப்பிறப்பாயிருப்பவனே உனக்குச் சுதந்தரவாளியாவான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அவனுக்கு உண்டாகி: இவன் உனக்குச் சுதந்தரவாளியல்ல, உன் கர்ப்பப்பிறப்பாயிருப்பவனே உனக்குச் சுதந்தரவாளியாவான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அவனை வெளியே அழைத்து: நீ வானத்தை அண்ணாந்து பார், நட்சத்திரங்களை எண்ண உன்னாலே கூடுமானால், அவைகளை எண்ணு என்று சொல்லி; பின்பு அவனை நோக்கி: உன் சந்ததி இவ்வண்ணமாய் இருக்கும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அவனை வெளியே அழைத்து: நீ வானத்தை அண்ணாந்து பார், நட்சத்திரங்களை எண்ண உன்னாலே கூடுமானால், அவைகளை எண்ணு என்று சொல்லி; பின்பு அவனை நோக்கி: உன் சந்ததி இவ்வண்ணமாய் இருக்கு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சுவாசித்தான், அதை அவர் அவனுக்கு நீதியாக எ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அவர் அவனை நோக்கி: இந்தத் தேசத்தை உனக்குச் சுதந்தரமாகக் கொடுக்கும்பொருட்டு, உன்னை ஊர் என்கிற கல்தேயருடைய பட்டணத்திலிருந்து அழைத்து வந்த கர்த்தர் நானே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அவர் அவனை நோக்கி: இந்தத் தேசத்தை உனக்குச் சுதந்தரமாகக் கொடுக்கும்பொருட்டு, உன்னை ஊர் என்கிற கல்தேயருடைய பட்டணத்திலிருந்து அழைத்து வந்த கர்த்தர் நானே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: கர்த்தராகிய ஆண்டவரே, நான் அதைச் சுதந்தரித்துக்கொள்வேன் என்று எதினால் அறிவ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: கர்த்தராகிய ஆண்டவரே, நான் அதைச் சுதந்தரித்துக்கொள்வேன் என்று எதினால் அறிவ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மூன்று வயதுக் கிடாரியையும், மூன்று வயது வெள்ளாட்டையும், மூன்று வயது ஆட்டுக்கடாவையும், ஒரு காட்டுப் புறாவையும், ஒரு புறாக்குஞ்சையும், என்னிடத்தில் கொண்டுவா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மூன்று வயதுக் கிடாரியையும், மூன்று வயது வெள்ளாட்டையும், மூன்று வயது ஆட்டுக்கடாவையும், ஒரு காட்டுப் புறாவையும், ஒரு புறாக்குஞ்சையும், என்னிடத்தில் கொண்டுவா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அவைகள் எல்லாவற்றையும் அவரிடத்தில் கொண்டு வந்து, அவைகளை நடுவாகத் துண்டித்து, துண்டங்களை ஒன்றுக்கொன்று எதிராக வைத்தான்; பட்சிகளை அவன் துண்டிக்க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அவைகள் எல்லாவற்றையும் அவரிடத்தில் கொண்டு வந்து, அவைகளை நடுவாகத் துண்டித்து, துண்டங்களை ஒன்றுக்கொன்று எதிராக வைத்தான்; பட்சிகளை அவன் துண்டிக்க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றவைகள் அந்த உடல்களின்மேல் இறங்கின; அவைகளை ஆபிராம் துரத்த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றவைகள் அந்த உடல்களின்மேல் இறங்கின; அவைகளை ஆபிராம் துரத்த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ூரியன் அஸ்தமிக்கும்போது, ஆபிராமுக்கு அயர்ந்த நித்திரை வந்தது; திகிலும் காரிருளும் அவனை மூடிக்கொண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 ஆபிராமை நோக்கி: உன் சந்ததியார் தங்களுடையதல்லாத அந்நிய தேசத்திலே பரதேசிகளாயிருந்து, அத்தேசத்தாரைச் சேவிப்பார்கள் என்றும், அவர்களால் நானூறு வருஷம் உபத்திரவப்படுவார்கள் என்றும், நீ நிச்சயமாய் அறியக்கட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 ஆபிராமை நோக்கி: உன் சந்ததியார் தங்களுடையதல்லாத அந்நிய தேசத்திலே பரதேசிகளாயிருந்து, அத்தேசத்தாரைச் சேவிப்பார்கள் என்றும், அவர்களால் நானூறு வருஷம் உபத்திரவப்படுவார்கள் என்றும், நீ நிச்சயமாய் அறியக்கட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சேவிக்கும் ஜாதிகளை நான் நியாயந்தீர்ப்பேன்; பின்பு மிகுந்த பொருள்களுடனே புறப்பட்டு வர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ர்கள் சேவிக்கும் ஜாதிகளை நான் நியாயந்தீர்ப்பேன்; பின்பு மிகுந்த பொருள்களுடனே புறப்பட்டு வர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மாதானத்தோடே உன் பிதாக்களிடத்தில் சேருவாய்; நல்ல முதிர்வயதிலே அடக்கம்பண்ணப்படு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மாதானத்தோடே உன் பிதாக்களிடத்தில் சேருவாய்; நல்ல முதிர்வயதிலே அடக்கம்பண்ணப்படுவ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லாம் தலைமுறையிலே அவர்கள் இவ்விடத்துக்குத் திரும்ப வருவார்கள்; ஏனென்றால் எமோரியருடைய அக்கிரமம் இன்னும் நிறைவாகவில்லை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லாம் தலைமுறையிலே அவர்கள் இவ்விடத்துக்குத் திரும்ப வருவார்கள்; ஏனென்றால் எமோரியருடைய அக்கிரமம் இன்னும் நிறைவாகவில்லை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லாம் தலைமுறையிலே அவர்கள் இவ்விடத்துக்குத் திரும்ப வருவார்கள்; ஏனென்றால் எமோரியருடைய அக்கிரமம் இன்னும் நிறைவாகவில்லை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યારે સૂર્યાસ્ત થયો અને ગાઢ અંધકાર આજુબાજુ બધેય છવાઈ ગયો, ત્યારે પણ મૃત પ્રાણીઓ જમીન પર પડે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, તે પ્રત્યેક પ્રાણી બે ટુકડાઓમાં કપાયેલા હતાં. તે વખતે એક ધુમાંડાનો સ્તંભ અને અગ્નિની મશા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ણીઓના બે ભાગ વચ્ચે થઈને પસાર થ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 રીતે તે જ દિવસે યહોવાએ ઇબ્રામ સાથે કરાર કર્યો કે, “હું મિસરની નદીથી મહા નદી ફાત સુધીનો આખ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 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ટલે કે, કેનીઓ, કનિઝીઓ, કાદમોની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િત્તીઓ, પરિઝીઓ, રફાઈ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મોરીઓ, કનાનીઓ, ગિર્ગાશીઓ અને યબૂસીઓનો પ્રદેશ તારા વંશજોને આપું છું. આમ, યહોવાએ ઇબ્રા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બધી ઘટનાઓ થઈ ગયા પછી એક દર્શનમાં ઇબ્રામને યહોવાની વાણી સંભળાઈ, દેવે કહ્યું, “ઇબ્રામ, ડરીશ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બ્રામ, હું તારી ઢાલ છું. હું તારું રક્ષણ કરીશ અને હું તને એક મોટો પુરસ્કાર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રંતુ ઇબ્રામે કહ્યું, “હે યહોવા દેવ, એવું કશું જ નથી, જે તું મને આપશે અને તે મને પ્રસન્ન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માંરે પુત્ર નથી. હું તો આ વાંઝિયામહેણું લઈને જાઉં છું. અને માંરો દાસ અલીએઝેર દમસ્કનો છ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 અવસાન બાદ માંરો વારસદાર થશે ને, તેને જ માંરું બધું મળ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ઇબ્રામે કહ્યું, “તું જ જોને, તેં મને કંઇ સંતાન આપ્યું નથી એટલે માંરા ઘરમાં જન્મેલો કોઇ ગુ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ો વારસદાર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યહોવાએ ઇબ્રામ સાથે વાતો કરી. દેવે કહ્યું, “તમાંરી માંલમિલકત તમાંરો આ દાસ નહિ મેળવે. તન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થશે, ને તે જ તારી માંલમિલકત પ્રાપ્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દેવ ઇબ્રામને બહાર લઈ ગયા. દેવે કહ્યું, “આકાશને જો, અસંખ્ય તારાઓને જો, એ એટલા બધા છે કે,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ણી શકે નહિ . ભવિષ્યમાં તારું કુટુંબ આટલું મોટું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ઇબ્રામે દેવ પર વિશ્વાસ કર્યો અને દેવે એને તેના ન્યાયીપણા તરીકે, સ્વીકા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ે ઇબ્રામને કહ્યું, “હું જ એ યહોવા છું જે તને આ ભૂમિનો માંલિક બનાવવા માંટે ખાલદીઓના ઉ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માંથી લઈ આવ્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ઇબ્રામે કહ્યું, “હે યહોવા, માંરા માંલિક, માંરે કેવી રીતે વિશ્વાસ કરવો કે, આ પ્રદેશ મન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દેવે ઇબ્રામને કહ્યું, “આપણે એક કરાર કરીશું. માંરી આગળ એક ત્રણ વર્ષની બકરી, એક ત્રણ વર્ષ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ાય, એક ત્રણ વર્ષનો ઘેટો, એક હોલો અને એક કબૂતરનું બચ્ચું લઈ આ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ઇબ્રામ એ બધી વસ્તુઓ દેવની પાસે લાવ્યો. અને ઇબ્રામે તે પ્રાણીઓને માંરી નાખ્યાં. અને દરેક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થી કાપીને તેણે બબ્બે ટુકડા કર્યા અને ટુકડાઓ સામસામે ગોઠવ્યા; પરંતુ પક્ષીઓને તેણે કાપ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થોડા સમય પછી એ માંસાહારી પક્ષીઓ વેદી પર ચઢાવેલા મૃત પ્રાણીઓને ખાવા માંટે તૂટી પડયા. પણ ઇબ્ર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ઉડાડી મૂક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સૂરજ આથમતી વખતે ઇબ્રામ ભર ઊંઘમાં પડયો. ઘનઘોર અંધકાર એને ચારેબાજુથી ઘેરી વ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ે યહોવાએ ઇબ્રામને કહ્યું, “તારે એ બાબતો જાણી લેવી જોઈએ. તારા વંશજો વિદેશી બની જશે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ા દેશમાં જશે જે એમનો નહિ હોય. તેઓ ત્યંા ગુલામ બનશે. 400વર્ષ સુધી તેમના પર ભારે અત્યાચારો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તે રાષ્ટનો ન્યાય કરીશ અને તેમને સજા કરીશ અને પાછળથી તેઓ ઘણી માંલમિલકત લઈને ત્યાંથી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તું ઘણું લાંબુ આયુષ્ય ભોગવીશ. તું શાંતિથી મૃત્યુ પામીશ અને તને તારા પૂર્વજોની સાથે દફનાવ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ચાર પેઢીઓ પછી તારા વંશજો આ પ્રદેશમાં પાછા આવશે. તે સમયે તમાંરા લોકો અમોરીઓને હરાવશે.” અ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નારા અમોરીઓને સજા કરવા માંટે હું તમાંરા લોકોનો જ ઉપયોગ કરીશ. આ ઘટના ભવિષ્યમાં બનશે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ોરીઓના પાપનો ઘડો હજુ ભરા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2026-10-21T06:18:53Z</dcterms:created>
  <dcterms:modified xsi:type="dcterms:W3CDTF">2026-10-21T06:18:53Z</dcterms:modified>
  <dc:title>ઉત્પત્તિ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