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தன் குடிகளினிமித்தமும் அவர்கள் கிரியைகளுடைய பலன்களினிமித்தமும் தேசம் பாழ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மேலின் நடுவிலே தனித்து வனவாசமாயிருக்கிற உமது சுதந்தரமான மந்தையாகிய உம்முடைய ஜனத்தை உமது கோலினால் மேய்த்தருளும்; பூர்வநாட்களில் மேய்ந்ததுபோலவே அவர்கள் பாசானிலும் கீலேயாத்திலும் மேய்வ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மேலின் நடுவிலே தனித்து வனவாசமாயிருக்கிற உமது சுதந்தரமான மந்தையாகிய உம்முடைய ஜனத்தை உமது கோலினால் மேய்த்தருளும்; பூர்வநாட்களில் மேய்ந்ததுபோலவே அவர்கள் பாசானிலும் கீலேயாத்திலும் மேய்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 தேசத்திலிருந்து புறப்பட்டநாளில் நடந்ததுபோலவே உன்னை அதிசயங்களைக் காண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கள் கண்டு தங்களுடைய எல்லாப் பராக்கிரமத்தையுங்குறித்து வெட்கப்படுவார்கள்; கையை வாயின்மேல் வைத்துக்கொள்வார்கள்; அவர்கள் காதுகள் செவிடாய்ப் 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கள் கண்டு தங்களுடைய எல்லாப் பராக்கிரமத்தையுங்குறித்து வெட்கப்படுவார்கள்; கையை வாயின்மேல் வைத்துக்கொள்வார்கள்; அவர்கள் காதுகள் செவிடாய்ப் போ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ம்பைப்போல மண்ணை நக்குவார்கள்; பூமியின் ஊர்வனவற்றைப்போலத் தங்கள் மறைவிடங்களிலிருந்து நடுநடுங்கிப் புறப்படுவார்கள்; நமது தேவனாகிய கர்த்தரிடத்திற்குத் திகிலோடே சேர்ந்து, உனக்குப் பய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ம்பைப்போல மண்ணை நக்குவார்கள்; பூமியின் ஊர்வனவற்றைப்போலத் தங்கள் மறைவிடங்களிலிருந்து நடுநடுங்கிப் புறப்படுவார்கள்; நமது தேவனாகிய கர்த்தரிடத்திற்குத் திகிலோடே சேர்ந்து, உனக்குப் பய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து சுதந்தரத்தில் மீதியானவர்களுடைய அக்கிரமத்தைப் பொறுத்து, மீறுதலை மன்னிக்கிற தேவரீருக்கு ஒப்பான தேவன் யார்? அவர் கிருபைசெய்ய விரும்புகிறபடியால் அவர் என்றென்றைக்கும் கோபம் வைய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து சுதந்தரத்தில் மீதியானவர்களுடைய அக்கிரமத்தைப் பொறுத்து, மீறுதலை மன்னிக்கிற தேவரீருக்கு ஒப்பான தேவன் யார்? அவர் கிருபைசெய்ய விரும்புகிறபடியால் அவர் என்றென்றைக்கும் கோபம் வைய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ிரும்ப நம்மேல் இரங்குவார்; நம்முடைய அக்கிரமங்களை அடக்கி நம்முடைய பாவங்களையெல்லாம் சமுத்தித்தின் ஆழங்களில் போட்டுவி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ிரும்ப நம்மேல் இரங்குவார்; நம்முடைய அக்கிரமங்களை அடக்கி நம்முடைய பாவங்களையெல்லாம் சமுத்தித்தின் ஆழங்களில் போட்டுவி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ரீர் பூர்வநாட்கள்முதல் எங்கள் பிதாக்களுக்கு ஆணையிட்ட சத்தியத்தை யாக்கோபுக்கும் கிருபையை ஆபிரகாமுக்கும் கட்டளையிடுவீ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ரீர் பூர்வநாட்கள்முதல் எங்கள் பிதாக்களுக்கு ஆணையிட்ட சத்தியத்தை யாக்கோபுக்கும் கிருபையை ஆபிரகாமுக்கும் கட்டளையிடுவீர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உஷ்ணகாலத்துக் கனிகளைச் சேர்த்து, திராட்சப்பழங்களை அறுத்தபின்பு வருகிறவனைப்போல் இருக்கிறேன்; புசிக்கிறதற்கு ஒரு திராட்சக்குலையும் என் ஆத்துமா இச்சித்த முதல் அறுப்பின் கனியு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உஷ்ணகாலத்துக் கனிகளைச் சேர்த்து, திராட்சப்பழங்களை அறுத்தபின்பு வருகிறவனைப்போல் இருக்கிறேன்; புசிக்கிறதற்கு ஒரு திராட்சக்குலையும் என் ஆத்துமா இச்சித்த முதல் அறுப்பின் கனியும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உஷ்ணகாலத்துக் கனிகளைச் சேர்த்து, திராட்சப்பழங்களை அறுத்தபின்பு வருகிறவனைப்போல் இருக்கிறேன்; புசிக்கிறதற்கு ஒரு திராட்சக்குலையும் என் ஆத்துமா இச்சித்த முதல் அறுப்பின் கனியும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ல் பக்தியுள்ளவன் அற்றுப்போனான்; மனுஷரில் செம்மையானவன் இல்லை; அவர்களெல்லாரும் இரத்தஞ்சிந்தப் பதிவிருக்கிறார்கள்; அவனவன் தன்தன் சகோதரனை வலையிலே பிடிக்க வேட்டையாட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ல் பக்தியுள்ளவன் அற்றுப்போனான்; மனுஷரில் செம்மையானவன் இல்லை; அவர்களெல்லாரும் இரத்தஞ்சிந்தப் பதிவிருக்கிறார்கள்; அவனவன் தன்தன் சகோதரனை வலையிலே பிடிக்க வேட்டையாட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ல்லாப்புச் செய்ய அவர்கள் இரண்டு கைகளும் நன்றாய்க் கூடும்; அதிபதி கொடு என்கிறான்; நியாயாதிபதி கைக்கூலி கேட்கிறான்; பெரியவன் தன் துராசையைத் தெரிவிக்கிறான்; இவ்விதமாய்ப் புரட்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ல்லாப்புச் செய்ய அவர்கள் இரண்டு கைகளும் நன்றாய்க் கூடும்; அதிபதி கொடு என்கிறான்; நியாயாதிபதி கைக்கூலி கேட்கிறான்; பெரியவன் தன் துராசையைத் தெரிவிக்கிறான்; இவ்விதமாய்ப் புரட்ட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நல்லவன் முட்செடிக் காத்தவன், செம்மையானவன் நெரிஞ்சிலைப்பார்க்கக் கடுங்கூர்மையானவன்; உன் காவற்காரர் அறிவித்த உன் தண்டனையின் நாள் வருகிறது; இப்பொழுதே அவர்களுக்குக் கலக்கம் உ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நல்லவன் முட்செடிக் காத்தவன், செம்மையானவன் நெரிஞ்சிலைப்பார்க்கக் கடுங்கூர்மையானவன்; உன் காவற்காரர் அறிவித்த உன் தண்டனையின் நாள் வருகிறது; இப்பொழுதே அவர்களுக்குக் கலக்கம் உ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நேகிதனை விசுவாசிக்கவேண்டாம், வழிகாட்டியை நம்பவேண்டாம்; உன் மடியிலே படுத்துக்கொள்ளுகிறவளுக்கு முன்பாக உன் வாயைத் திறவாமல் எச்சரிக்கையாயிர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ன் தகப்பனைக் கனவீனப்படுத்துகிறான்; மகள் தன் தாய்க்கு விரோதமாகவும், மருமகள் தன் மாமிக்கு விரோதமாகவும் எழும்புகிறார்கள்; மனுஷனுடைய சத்துருக்கள் அவன் வீட்டார்த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ன் தகப்பனைக் கனவீனப்படுத்துகிறான்; மகள் தன் தாய்க்கு விரோதமாகவும், மருமகள் தன் மாமிக்கு விரோதமாகவும் எழும்புகிறார்கள்; மனுஷனுடைய சத்துருக்கள் அவன் வீட்டார்த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கர்த்தரை நோக்கிக்கொண்டு, என் இரட்சிப்பின் தேவனுக்குக் காத்திருப்பேன்; என் தேவன் என்னைக் கேட்டருள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கர்த்தரை நோக்கிக்கொண்டு, என் இரட்சிப்பின் தேவனுக்குக் காத்திருப்பேன்; என் தேவன் என்னைக் கேட்டருள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த்துருவே, எனக்கு விரோதமாய்ச் சந்தோஷப்படாதே; நான் விழுந்தாலும் எழுந்திருப்பேன்; நான் இருளிலே உட்கார்ந்தால் கர்த்தர் எனக்கு வெளிச்சமாயிர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த்துருவே, எனக்கு விரோதமாய்ச் சந்தோஷப்படாதே; நான் விழுந்தாலும் எழுந்திருப்பேன்; நான் இருளிலே உட்கார்ந்தால் கர்த்தர் எனக்கு வெளிச்சமாயிர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விரோதமாகப் பாவஞ்செய்தேன்; அவர் எனக்காக வழக்காடி என் நியாயத்தை விசாரிக்குமட்டும் அவருடைய கோபத்தைச் சுமப்பேன்; அவர் என்னை வெளிச்சத்திலே கொண்டுவருவார், அவருடைய நீதியைப் பார்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விரோதமாகப் பாவஞ்செய்தேன்; அவர் எனக்காக வழக்காடி என் நியாயத்தை விசாரிக்குமட்டும் அவருடைய கோபத்தைச் சுமப்பேன்; அவர் என்னை வெளிச்சத்திலே கொண்டுவருவார், அவருடைய நீதியைப் பார்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விரோதமாகப் பாவஞ்செய்தேன்; அவர் எனக்காக வழக்காடி என் நியாயத்தை விசாரிக்குமட்டும் அவருடைய கோபத்தைச் சுமப்பேன்; அவர் என்னை வெளிச்சத்திலே கொண்டுவருவார், அவருடைய நீதியைப் பார்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எங்கே என்று என்னோடே சொல்லுகிற என் சத்துருவானவள் அதைப் பார்க்கும்போது வெட்கம் அவளை மூடும்; என் கண்கள் அவளைக் காணும்; இனி வீதிகளின் சேற்றைப்போல மிதிக்கப்படுவ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எங்கே என்று என்னோடே சொல்லுகிற என் சத்துருவானவள் அதைப் பார்க்கும்போது வெட்கம் அவளை மூடும்; என் கண்கள் அவளைக் காணும்; இனி வீதிகளின் சேற்றைப்போல மிதிக்கப்படுவ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மதில்களை எடுப்பிக்கும் நாள் வருகிறது; அந்நாளிலே பிரமாணம் வெகுதூரம் பரவிப்ப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நாளிலே அசீரியாமுதல் எகிப்தின் பட்டணங்கள் வரைக்கும், எகிப்துமுதல் நதிவரைக்கும், ஒரு சமுத்திரமுதல் மறு சமுத்திரம்வரைக்கும், ஒரு பர்வதமுதல் மறு பர்வதம்வரைக்குமுள்ள ஜனங்கள் உன்னிடத்திற்கு வர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நாளிலே அசீரியாமுதல் எகிப்தின் பட்டணங்கள் வரைக்கும், எகிப்துமுதல் நதிவரைக்கும், ஒரு சமுத்திரமுதல் மறு சமுத்திரம்வரைக்கும், ஒரு பர்வதமுதல் மறு பர்வதம்வரைக்குமுள்ள ஜனங்கள் உன்னிடத்திற்கு வர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ौभी यह देश अपने रहने वालों के कामों के कारण उजाड़ ही 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ू लाठी लिये हुए अपनी प्रजा की चरवाही कर, अर्थात अपने निज भाग की भेड़-बकरियों की, जो कर्म्मे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न में अलग बैठती है; वे पूर्वकाल की नाईं बाशान और गिलाद में चरा कर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ैसे कि मिस्र देश से तेरे निकल आने के दिनों में, वैसी ही अब मैं उसको अद्भुत काम दिख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न्यजातियां देखकर अपने सारे पराक्रम के विषय में लजाएंगी; वे अपने मुंह को हाथ से छिपाएंग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कान बहिरे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े सर्प की नाईं मिट्टी चाटेंगी, और भूमि पर रेंगने वाले जन्तुओं की भांति अपने बिलों में से कांप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 निकलेंगी; हे हमारे परमेश्वर यहोवा के पास थरथराती हुई आएंगी, और वे तुझ से डरें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ेरे समान ऐसा परमेश्वर कहां है जो अधर्म को क्षमा करे और अपने निज भाग के बचे हुओं के अपराध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ांप दे? वह अपने क्रोध को सदा बनाए नहीं रहता, क्योंकि वह करूणा से प्रीति र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ह फिर हम पर दया करेगा, और हमारे अधर्म के कामों को लताड़ डालेगा। तू उनके सब पापों को गहि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ुद्र में डाल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ू याकूब के विषय में वह सच्चई, और इब्राहीम के विषय में वह करूणा पूरी करेगा, जिस की शपथ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चीनकाल के दिनों से ले कर अब तक हमारे पितरों से खाता आ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ाय मुझ पर! क्योंकि मैं उस जन के समान हो गया हूं जो धूपकाल के फल तोड़ने पर, वा रही हुई दाख बीन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मय के अन्त में आ जाए, मुझे तो पक्की अंजीरों की लालसा थी, परन्तु खाने के लिये कोई गुच्छा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भक्त लोग पृथ्वी पर से नाश हो गए हैं, और मनुष्यों में एक भी सीधा नहीं जन नहीं रहा; वे सब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त्या के लिये घात लगाते, और जाल लगा कर अपने अपने भाई का आहेर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े अपने दोनों हाथों से मन लगा कर बुराई करते हैं; हाकिम घूस मांगता, और न्यायी घूस लेने को तैय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ता है, और रईस अपने मन की दुष्टता वर्णन करता है; इसी प्रकार से वे सब मिल कर जालसाजी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न में से जो सब से उत्तम है, जो सब से सीधा है, वह कांटे वाले बाड़े से भी बुरा है। तेरे पहरूओ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 हुआ दिन, अर्थात तेरे दण्ड का दिन आ गया है। अब वे शीघ्र चौंधिया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ित्र पर विश्वास मत करो, परममित्र पर भी भरोसा मत रखो; वरन अपनी अर्द्धांगिन से भी संभल कर बोल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पुत्र पिता का अपमान करता, और बेटी माता के, और पतोह सास के विरुद्ध उठती है; मनुष्य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त्रु उसके घर ही के लोग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रन्तु मैं यहोवा की ओर ताकता रहूंगा, मैं अपने उद्धारकर्ता परमेश्वर की बाट जोहता रहूंगा;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मेरी सुन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मेरी बैरिन, मुझ पर आनन्द मत कर; क्योंकि ज्योंही मैं गिरूंगा त्योंही उठूंगा; और ज्योंही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धकार में पडूंगा त्योंहि यहोवा मेरे लिये ज्योति का काम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ैं ने यहोवा के विरुद्ध पाप किया है, इस कारण मैं उस समय तक उसके क्रोध को सहता रहूंगा जब तक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ा मुकद्दमा लड़ कर मेरा न्याय न चुकाएगा। उस समय वह मुझे उजियाले में निकाल ले आएगा, और मैं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र्म दे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मेरी बैरिन जो मुझ से यह कहती है कि तेरा परमेश्वर यहोवा कहां रहा, वह भी उसे देखेगी और लज्जा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ंह ढांपेगी। मैं अपनी आंखों से उसे देखूंगा; तब वह सड़कों की कीच की नाईं लताड़ी जाए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ेरे बाड़ों के बान्धने के दिन उसकी सीमा बढ़ाई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 दिन अश्शूर से, और मिस्र के नगरों से, और मिस्र और महानद के बीच के, और समुद्र-समुद्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ाड़-पहाड़ के बीच के देशों से लोग तेरे पास आंए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2026-10-21T09:35:39Z</dcterms:created>
  <dcterms:modified xsi:type="dcterms:W3CDTF">2026-10-21T09:35:39Z</dcterms:modified>
  <dc:title>मीका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