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வாகம்பண்ணாதிருக்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ேவவசனத்தினாலும் ஜெபத்தினாலும் பரிசுத்தமாக்க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ர்கேடும் கிழவிகள் பேச்சுமாயிருக்கிற கட்டுக்கதைகளுக்கு விலகி, தேவபக்திக்கேதுவாக முயற்சிபண்ண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ார்த்தை உண்மையும் எல்லா அங்கிகரிப்புக்கும் பாத்திரம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நீ கட்டளையிட்டுப் போதித்துக்கொண்டிர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ருமளவும் வாசிக்கிறதிலும் புத்திசொல்லுகிறதிலும் உபதேசிக்கிறதிலும் ஜாக்கிரதை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యితే కడవరి దినములలో కొందరు అబద్ధికుల వేషధారణవలన మోసపరచు ఆత్మలయ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య్యముల బోధయందును లక్ష్యముంచి, విశ్వాస భ్రష్టులగుదురని ఆత్మ తేటగా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 అబద్ధికులు, వాత వేయబడిన మనస్సాక్షిగలవారై, వివాహమునిషేధించుచు, సత్యవిషయమై అనుభవజ్ఞాన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ులు కృతజ్ఞ తాస్తుతులు చెల్లించిపుచ్చుకొనునిమిత్తము దేవుడు సృజించిన ఆహారవస్తువులను కొ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ట మానవలెనని చెప్పు చ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డు సృజించిన ప్రతి వస్తువును మంచిది. కృతజ్ఞతాస్తుతులు చెల్లించి పుచ్చుకొనినయెడల ఏద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షేధింపతగినది కా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లయనగా అది దేవుని వాక్యము వలనను ప్రార్థనవలనను పవిత్రపరచ 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సంగతులను సహోదరులకు వివరించినయెడల,నీవు అనుసరించుచు వచ్చిన విశ్వాస సుబోధ సంబంధమైన వాక్యము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పారుచు క్రీస్తుయేసునకు మంచి పరిచారకుడవై 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విత్రములైన ముసలమ్మ ముచ్చటలను విసర్జించి, దేవభక్తి విషయములో నీకు నీవే సాధ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శరీర సంబంధమైన సాధకము కొంచెముమట్టుకే ప్రయోజనకరమవును గాని దైవభక్తియిప్పటి జీవము విషయములోను రాబ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ము విషయములోను వాగ్దానముతో కూడినదైనందున అది అన్ని విషయములలో ప్రయోజనకరమ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వాక్యము నమ్మదగినదియు పూర్ణాంగీకారమునకు యోగ్య మున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ుష్యులకందరికి రక్షకుడును, మరి విశేషముగా విశ్వాసులకు రక్షకుడునైన జీవముగల దేవుని యంద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ీక్షణనుంచియున్నాము గనుక ఇందు నిమిత్తము ప్రయాసముతో పాటుపడ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ఈ సంగతుల నాజ్ఞాపించి బోధ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¸°వనమునుబట్టి ఎవడును నిన్ను తృణీకరింపనియ్యకుము గాని, మాటలోను, ప్రవర్తనలోను, ప్రేమల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లోను, పవిత్రతలోను, విశ్వాసులకు మాదిరిగా 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వచ్చువరకు చదువుటయందును, హెచ్చరించుటయందును, బోధించుటయందును జాగ్రత్తగా 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ెద్దలు హస్తనిక్షేపణముచేయగా ప్రవచనమూలమున నీకు అనుగ్రహింపబడి నీలో ఉన్న వరమును అలక్ష్యము 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అభివృద్ధి అందరికి తేటగా కనబడు నిమిత్తము వీటిని మనస్కరించుము, వీటియందే సాధ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న్నుగూర్చియు నీ బోధను గూర్చియు జాగ్రత్త కలిగియుండుము, వీటిలో నిలుకడగా ఉండుము; నీవీలాగ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ను నీ బోధ వినువారిని రక్షించ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2026-10-20T04:38:17Z</dcterms:created>
  <dcterms:modified xsi:type="dcterms:W3CDTF">2026-10-20T04:38:17Z</dcterms:modified>
  <dc:title>1 తిమోతికి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